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87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96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9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38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3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8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2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32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3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D4D35-A3C5-4ABC-B84F-0A807BD8E289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BE3C8-EDCB-4C72-BD0C-F4E4832FD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2004 Q</a:t>
            </a:r>
            <a:r>
              <a:rPr lang="en-GB" b="1" dirty="0" smtClean="0"/>
              <a:t>1</a:t>
            </a:r>
            <a:endParaRPr lang="en-GB" b="1" dirty="0"/>
          </a:p>
        </p:txBody>
      </p:sp>
      <p:pic>
        <p:nvPicPr>
          <p:cNvPr id="35" name="Picture 34" descr="Pages from KI 2004 Graph SG C Q4 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433" y="551794"/>
            <a:ext cx="3282011" cy="5912068"/>
          </a:xfrm>
          <a:prstGeom prst="rect">
            <a:avLst/>
          </a:prstGeom>
        </p:spPr>
      </p:pic>
      <p:pic>
        <p:nvPicPr>
          <p:cNvPr id="41" name="Picture 40" descr="Pages from KI 2004 Graph SG C Q4 Table.jpg"/>
          <p:cNvPicPr>
            <a:picLocks noChangeAspect="1"/>
          </p:cNvPicPr>
          <p:nvPr/>
        </p:nvPicPr>
        <p:blipFill>
          <a:blip r:embed="rId3" cstate="print"/>
          <a:srcRect l="12067"/>
          <a:stretch>
            <a:fillRect/>
          </a:stretch>
        </p:blipFill>
        <p:spPr>
          <a:xfrm>
            <a:off x="6343650" y="599088"/>
            <a:ext cx="2800350" cy="6045090"/>
          </a:xfrm>
          <a:prstGeom prst="rect">
            <a:avLst/>
          </a:prstGeom>
        </p:spPr>
      </p:pic>
      <p:pic>
        <p:nvPicPr>
          <p:cNvPr id="42" name="Picture 41" descr="Pages from KI 2004 Graph SG C Q4 Image.jpg"/>
          <p:cNvPicPr>
            <a:picLocks noChangeAspect="1"/>
          </p:cNvPicPr>
          <p:nvPr/>
        </p:nvPicPr>
        <p:blipFill>
          <a:blip r:embed="rId4" cstate="print"/>
          <a:srcRect l="6580" t="1852"/>
          <a:stretch>
            <a:fillRect/>
          </a:stretch>
        </p:blipFill>
        <p:spPr>
          <a:xfrm>
            <a:off x="3533775" y="541685"/>
            <a:ext cx="2744644" cy="601677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62524" y="1857375"/>
            <a:ext cx="923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Drawing A</a:t>
            </a:r>
            <a:endParaRPr lang="en-GB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257300" y="1009650"/>
            <a:ext cx="214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Exploded isometric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38225" y="1552575"/>
            <a:ext cx="214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Sealing gasket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95400" y="2095500"/>
            <a:ext cx="214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EO2-653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6850" y="2533650"/>
            <a:ext cx="214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111881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33475" y="3009900"/>
            <a:ext cx="214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Beige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33475" y="3438525"/>
            <a:ext cx="214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</a:rPr>
              <a:t>230 V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54" name="TextBox 53">
            <a:hlinkClick r:id="rId5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2004 </a:t>
            </a:r>
            <a:r>
              <a:rPr lang="en-GB" b="1" dirty="0" smtClean="0"/>
              <a:t>Q2</a:t>
            </a:r>
            <a:endParaRPr lang="en-GB" b="1" dirty="0"/>
          </a:p>
        </p:txBody>
      </p:sp>
      <p:pic>
        <p:nvPicPr>
          <p:cNvPr id="48" name="Picture 47" descr="KI 2004 Graph SG C_Page_2.jpg"/>
          <p:cNvPicPr>
            <a:picLocks noChangeAspect="1"/>
          </p:cNvPicPr>
          <p:nvPr/>
        </p:nvPicPr>
        <p:blipFill>
          <a:blip r:embed="rId2" cstate="print"/>
          <a:srcRect l="14560" t="21968" r="62400" b="25645"/>
          <a:stretch>
            <a:fillRect/>
          </a:stretch>
        </p:blipFill>
        <p:spPr>
          <a:xfrm>
            <a:off x="6282166" y="692400"/>
            <a:ext cx="2106778" cy="3386937"/>
          </a:xfrm>
          <a:prstGeom prst="rect">
            <a:avLst/>
          </a:prstGeom>
        </p:spPr>
      </p:pic>
      <p:pic>
        <p:nvPicPr>
          <p:cNvPr id="49" name="Picture 48" descr="KI 2004 Graph SG C_Page_2.jpg"/>
          <p:cNvPicPr>
            <a:picLocks noChangeAspect="1"/>
          </p:cNvPicPr>
          <p:nvPr/>
        </p:nvPicPr>
        <p:blipFill>
          <a:blip r:embed="rId3" cstate="print"/>
          <a:srcRect l="54240" t="6064" r="8880" b="27524"/>
          <a:stretch>
            <a:fillRect/>
          </a:stretch>
        </p:blipFill>
        <p:spPr>
          <a:xfrm>
            <a:off x="387705" y="588396"/>
            <a:ext cx="4645471" cy="591472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65036" y="1056360"/>
            <a:ext cx="4104529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Easier to edit/ Cheaper to make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6841" y="1676561"/>
            <a:ext cx="4009114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Can be sent by E-Mail/Modem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88891" y="2304714"/>
            <a:ext cx="407272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Easier to store/ Faster to produce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22844" y="3179357"/>
            <a:ext cx="263036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Wire frame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86454" y="3759802"/>
            <a:ext cx="263036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Surface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02356" y="4069904"/>
            <a:ext cx="263036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Solid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24061" y="4666252"/>
            <a:ext cx="263036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Safer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92255" y="5254649"/>
            <a:ext cx="400911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Different conditions can be simulated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16109" y="5882802"/>
            <a:ext cx="5281324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More cost effective than using a real car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4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2004 </a:t>
            </a:r>
            <a:r>
              <a:rPr lang="en-GB" b="1" dirty="0" smtClean="0"/>
              <a:t>Q3</a:t>
            </a:r>
            <a:endParaRPr lang="en-GB" b="1" dirty="0"/>
          </a:p>
        </p:txBody>
      </p:sp>
      <p:pic>
        <p:nvPicPr>
          <p:cNvPr id="15" name="Picture 14" descr="KI 2004 Graph SG C_Page_3.jpg"/>
          <p:cNvPicPr>
            <a:picLocks noChangeAspect="1"/>
          </p:cNvPicPr>
          <p:nvPr/>
        </p:nvPicPr>
        <p:blipFill>
          <a:blip r:embed="rId2" cstate="print"/>
          <a:srcRect l="53304" t="6303" r="8696" b="13991"/>
          <a:stretch>
            <a:fillRect/>
          </a:stretch>
        </p:blipFill>
        <p:spPr>
          <a:xfrm>
            <a:off x="326004" y="524786"/>
            <a:ext cx="4683318" cy="60603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62033" y="1438023"/>
            <a:ext cx="2164412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sz="1200" b="1" dirty="0" smtClean="0">
                <a:solidFill>
                  <a:srgbClr val="FF0000"/>
                </a:solidFill>
              </a:rPr>
              <a:t>Cleanliness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5926" y="1716319"/>
            <a:ext cx="709323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sz="1200" b="1" dirty="0" smtClean="0">
                <a:solidFill>
                  <a:srgbClr val="FF0000"/>
                </a:solidFill>
              </a:rPr>
              <a:t>Blue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33877" y="1907151"/>
            <a:ext cx="5122297" cy="384721"/>
            <a:chOff x="2033877" y="1907151"/>
            <a:chExt cx="5122297" cy="384721"/>
          </a:xfrm>
        </p:grpSpPr>
        <p:sp>
          <p:nvSpPr>
            <p:cNvPr id="18" name="TextBox 17"/>
            <p:cNvSpPr txBox="1"/>
            <p:nvPr/>
          </p:nvSpPr>
          <p:spPr>
            <a:xfrm>
              <a:off x="2033877" y="1970761"/>
              <a:ext cx="709323" cy="25648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t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GB" b="1" dirty="0" smtClean="0">
                  <a:solidFill>
                    <a:srgbClr val="FF0000"/>
                  </a:solidFill>
                </a:rPr>
                <a:t> 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Blue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96347" y="1907151"/>
              <a:ext cx="2259827" cy="384721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GB" sz="1200" b="1" dirty="0" smtClean="0">
                  <a:solidFill>
                    <a:srgbClr val="FF0000"/>
                  </a:solidFill>
                </a:rPr>
                <a:t>Blue-green/Green/Blue- violet/violet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703114" y="2202675"/>
            <a:ext cx="1511078" cy="23974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sz="1200" b="1" dirty="0" smtClean="0">
                <a:solidFill>
                  <a:srgbClr val="FF0000"/>
                </a:solidFill>
              </a:rPr>
              <a:t>Safe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7212" y="2465069"/>
            <a:ext cx="1511078" cy="23974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sz="1200" b="1" dirty="0" smtClean="0">
                <a:solidFill>
                  <a:srgbClr val="FF0000"/>
                </a:solidFill>
              </a:rPr>
              <a:t>Bright, attractive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71305" y="2759265"/>
            <a:ext cx="2775337" cy="18492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GB" sz="1200" b="1" dirty="0" smtClean="0">
                <a:solidFill>
                  <a:srgbClr val="FF0000"/>
                </a:solidFill>
              </a:rPr>
              <a:t>Stands out, Contrast with floor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7783" y="4071231"/>
            <a:ext cx="2266450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sz="1200" b="1" dirty="0" smtClean="0">
                <a:solidFill>
                  <a:srgbClr val="FF0000"/>
                </a:solidFill>
              </a:rPr>
              <a:t>Red/Blue/Blue-Violet etc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14147" y="3403321"/>
            <a:ext cx="2186937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sz="1200" b="1" dirty="0" smtClean="0">
                <a:solidFill>
                  <a:srgbClr val="FF0000"/>
                </a:solidFill>
              </a:rPr>
              <a:t>Blue/Green/Blue-green etc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9832" y="4317722"/>
            <a:ext cx="2266450" cy="23301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sz="1200" b="1" dirty="0" smtClean="0">
                <a:solidFill>
                  <a:srgbClr val="FF0000"/>
                </a:solidFill>
              </a:rPr>
              <a:t>Contrasts with Yellow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86566" y="5112853"/>
            <a:ext cx="3570464" cy="23301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sz="1200" b="1" dirty="0" smtClean="0">
                <a:solidFill>
                  <a:srgbClr val="FF0000"/>
                </a:solidFill>
              </a:rPr>
              <a:t>Add any primary with a secondary colour.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62712" y="5979546"/>
            <a:ext cx="3570464" cy="23301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sz="1200" b="1" dirty="0" smtClean="0">
                <a:solidFill>
                  <a:srgbClr val="FF0000"/>
                </a:solidFill>
              </a:rPr>
              <a:t>Visual excitement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2954" y="3427175"/>
            <a:ext cx="2186937" cy="233013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sz="1200" b="1" dirty="0" smtClean="0">
                <a:solidFill>
                  <a:srgbClr val="FF0000"/>
                </a:solidFill>
              </a:rPr>
              <a:t>Red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787165" y="4313436"/>
            <a:ext cx="1294458" cy="1119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279367" y="2556524"/>
            <a:ext cx="189785" cy="16079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73315" y="4928788"/>
            <a:ext cx="1446860" cy="1090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120769" y="621102"/>
            <a:ext cx="8186468" cy="6064370"/>
            <a:chOff x="715992" y="629728"/>
            <a:chExt cx="7435971" cy="5279366"/>
          </a:xfrm>
        </p:grpSpPr>
        <p:pic>
          <p:nvPicPr>
            <p:cNvPr id="20" name="Picture 19" descr="KI 2004 Graph SG C_Page_4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45" t="5768" r="51509" b="12573"/>
            <a:stretch>
              <a:fillRect/>
            </a:stretch>
          </p:blipFill>
          <p:spPr>
            <a:xfrm>
              <a:off x="715992" y="629728"/>
              <a:ext cx="4045789" cy="5279366"/>
            </a:xfrm>
            <a:prstGeom prst="rect">
              <a:avLst/>
            </a:prstGeom>
          </p:spPr>
        </p:pic>
        <p:pic>
          <p:nvPicPr>
            <p:cNvPr id="31" name="Picture 30" descr="KI 2004 Graph SG C_Page_4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4151" t="6435" r="8868" b="28718"/>
            <a:stretch>
              <a:fillRect/>
            </a:stretch>
          </p:blipFill>
          <p:spPr>
            <a:xfrm>
              <a:off x="4770408" y="655607"/>
              <a:ext cx="3381555" cy="4192438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0" y="47667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Standard Grade Graphic Communication Credit KI  2004 </a:t>
            </a:r>
            <a:r>
              <a:rPr lang="en-GB" b="1" dirty="0" smtClean="0"/>
              <a:t>Q4</a:t>
            </a:r>
            <a:endParaRPr lang="en-GB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55212" y="5145858"/>
            <a:ext cx="375799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Easier to Edit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5212" y="5378772"/>
            <a:ext cx="375799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Use of Library parts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5212" y="5628938"/>
            <a:ext cx="375799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Accuracy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5212" y="5887730"/>
            <a:ext cx="375799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Less storage space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1091" y="6146523"/>
            <a:ext cx="375799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E-mail capabilities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1091" y="6388063"/>
            <a:ext cx="375799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Reduced lead time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64634" y="6478438"/>
            <a:ext cx="457200" cy="241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36430" y="577970"/>
            <a:ext cx="4209691" cy="3838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058" name="Picture 2" descr="http://www.victorianbathrooms4u.com/images/Brooklyn-suite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199" y="747056"/>
            <a:ext cx="3393715" cy="3417615"/>
          </a:xfrm>
          <a:prstGeom prst="rect">
            <a:avLst/>
          </a:prstGeom>
          <a:noFill/>
        </p:spPr>
      </p:pic>
      <p:pic>
        <p:nvPicPr>
          <p:cNvPr id="42" name="Picture 2" descr="http://www.victorianbathrooms4u.com/images/Brooklyn-su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48" y="752807"/>
            <a:ext cx="3393715" cy="3417615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4971937" y="901663"/>
            <a:ext cx="375799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Cost of equipment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71937" y="1134576"/>
            <a:ext cx="375799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Cost of Training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71937" y="1410621"/>
            <a:ext cx="375799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Need to upgrade software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71937" y="1660787"/>
            <a:ext cx="375799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Possible computer crashes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71937" y="1910953"/>
            <a:ext cx="375799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Hacking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1937" y="2161119"/>
            <a:ext cx="375799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Viruses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06775" y="2920244"/>
            <a:ext cx="375799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DTP – Desk Top Publishing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06775" y="3411949"/>
            <a:ext cx="375799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CAD – Computer aided Drawing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06775" y="3938160"/>
            <a:ext cx="3757995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Illustration or Paint package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73861" y="4550636"/>
            <a:ext cx="1178697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Laser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90516" y="4550636"/>
            <a:ext cx="2024087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Plotter (any type)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91114" y="5137232"/>
            <a:ext cx="1178697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Scanner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16397" y="5137232"/>
            <a:ext cx="1178697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Digitiser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99741" y="5439157"/>
            <a:ext cx="1799801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Digital camera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42281" y="5430531"/>
            <a:ext cx="1799801" cy="25648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Graphics tablet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hlinkClick r:id="rId4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34" grpId="0" animBg="1"/>
      <p:bldP spid="33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194</Words>
  <Application>Microsoft Office PowerPoint</Application>
  <PresentationFormat>On-screen Show (4:3)</PresentationFormat>
  <Paragraphs>62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</dc:creator>
  <cp:lastModifiedBy>Jacquie</cp:lastModifiedBy>
  <cp:revision>1</cp:revision>
  <dcterms:created xsi:type="dcterms:W3CDTF">2012-11-05T18:21:35Z</dcterms:created>
  <dcterms:modified xsi:type="dcterms:W3CDTF">2012-11-05T18:22:49Z</dcterms:modified>
</cp:coreProperties>
</file>