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1" r:id="rId31"/>
    <p:sldId id="282" r:id="rId32"/>
    <p:sldId id="285" r:id="rId33"/>
    <p:sldId id="284" r:id="rId34"/>
    <p:sldId id="287" r:id="rId35"/>
    <p:sldId id="288" r:id="rId36"/>
    <p:sldId id="286" r:id="rId37"/>
    <p:sldId id="289" r:id="rId38"/>
    <p:sldId id="290" r:id="rId39"/>
    <p:sldId id="291" r:id="rId40"/>
    <p:sldId id="292" r:id="rId41"/>
    <p:sldId id="293" r:id="rId42"/>
    <p:sldId id="295" r:id="rId43"/>
    <p:sldId id="294" r:id="rId44"/>
    <p:sldId id="299" r:id="rId45"/>
    <p:sldId id="341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2" r:id="rId86"/>
    <p:sldId id="343" r:id="rId87"/>
    <p:sldId id="300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DC34-F9A8-4371-87E0-A1704D4D20D2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24ED-030A-4BA9-9DE6-3288C6936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26369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Graphics KI revision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4509120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Quiz 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pub.com/content/draftsman/14276/img/14276_1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1196752"/>
            <a:ext cx="5400600" cy="46631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drawings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70080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err="1" smtClean="0">
                <a:solidFill>
                  <a:srgbClr val="FF0000"/>
                </a:solidFill>
              </a:rPr>
              <a:t>Penometric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56664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err="1" smtClean="0">
                <a:solidFill>
                  <a:srgbClr val="FF0000"/>
                </a:solidFill>
              </a:rPr>
              <a:t>Inkometric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57301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Exploded 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5366" name="Picture 6" descr="http://www.deviantart.com/download/187668979/bomb_explosion_gif_by_tonkonton-d33qeb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84784" y="548680"/>
            <a:ext cx="1071676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2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2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1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2000" y="2167428"/>
            <a:ext cx="4320480" cy="2523144"/>
            <a:chOff x="4572000" y="2167428"/>
            <a:chExt cx="4320480" cy="252314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2167428"/>
              <a:ext cx="4186956" cy="252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100392" y="3861048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30°</a:t>
              </a:r>
              <a:endParaRPr lang="en-GB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3933056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30°</a:t>
              </a:r>
              <a:endParaRPr lang="en-GB" sz="24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Fold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2669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Hidden detail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Centre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2821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5508104" y="4509119"/>
            <a:ext cx="3456384" cy="1366411"/>
            <a:chOff x="5004048" y="2561299"/>
            <a:chExt cx="3384376" cy="1298008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5004048" y="2561299"/>
              <a:ext cx="1152129" cy="7956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429000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One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Oblique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851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Two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67744" y="1556792"/>
            <a:ext cx="6876256" cy="2233943"/>
            <a:chOff x="0" y="2204864"/>
            <a:chExt cx="9144000" cy="3458079"/>
          </a:xfrm>
        </p:grpSpPr>
        <p:sp>
          <p:nvSpPr>
            <p:cNvPr id="26" name="Freeform 25"/>
            <p:cNvSpPr/>
            <p:nvPr/>
          </p:nvSpPr>
          <p:spPr>
            <a:xfrm>
              <a:off x="2999728" y="3173505"/>
              <a:ext cx="2941803" cy="881299"/>
            </a:xfrm>
            <a:custGeom>
              <a:avLst/>
              <a:gdLst>
                <a:gd name="connsiteX0" fmla="*/ 0 w 2197043"/>
                <a:gd name="connsiteY0" fmla="*/ 0 h 852336"/>
                <a:gd name="connsiteX1" fmla="*/ 2197043 w 2197043"/>
                <a:gd name="connsiteY1" fmla="*/ 0 h 852336"/>
                <a:gd name="connsiteX2" fmla="*/ 2197043 w 2197043"/>
                <a:gd name="connsiteY2" fmla="*/ 852336 h 852336"/>
                <a:gd name="connsiteX3" fmla="*/ 0 w 2197043"/>
                <a:gd name="connsiteY3" fmla="*/ 852336 h 852336"/>
                <a:gd name="connsiteX4" fmla="*/ 0 w 2197043"/>
                <a:gd name="connsiteY4" fmla="*/ 0 h 852336"/>
                <a:gd name="connsiteX0" fmla="*/ 0 w 2197043"/>
                <a:gd name="connsiteY0" fmla="*/ 278568 h 1130904"/>
                <a:gd name="connsiteX1" fmla="*/ 2053355 w 2197043"/>
                <a:gd name="connsiteY1" fmla="*/ 0 h 1130904"/>
                <a:gd name="connsiteX2" fmla="*/ 2197043 w 2197043"/>
                <a:gd name="connsiteY2" fmla="*/ 1130904 h 1130904"/>
                <a:gd name="connsiteX3" fmla="*/ 0 w 2197043"/>
                <a:gd name="connsiteY3" fmla="*/ 1130904 h 1130904"/>
                <a:gd name="connsiteX4" fmla="*/ 0 w 2197043"/>
                <a:gd name="connsiteY4" fmla="*/ 278568 h 1130904"/>
                <a:gd name="connsiteX0" fmla="*/ 0 w 2210949"/>
                <a:gd name="connsiteY0" fmla="*/ 394984 h 1130904"/>
                <a:gd name="connsiteX1" fmla="*/ 2067261 w 2210949"/>
                <a:gd name="connsiteY1" fmla="*/ 0 h 1130904"/>
                <a:gd name="connsiteX2" fmla="*/ 2210949 w 2210949"/>
                <a:gd name="connsiteY2" fmla="*/ 1130904 h 1130904"/>
                <a:gd name="connsiteX3" fmla="*/ 13906 w 2210949"/>
                <a:gd name="connsiteY3" fmla="*/ 1130904 h 1130904"/>
                <a:gd name="connsiteX4" fmla="*/ 0 w 2210949"/>
                <a:gd name="connsiteY4" fmla="*/ 394984 h 1130904"/>
                <a:gd name="connsiteX0" fmla="*/ 0 w 3272390"/>
                <a:gd name="connsiteY0" fmla="*/ 394984 h 1130904"/>
                <a:gd name="connsiteX1" fmla="*/ 2067261 w 3272390"/>
                <a:gd name="connsiteY1" fmla="*/ 0 h 1130904"/>
                <a:gd name="connsiteX2" fmla="*/ 3272390 w 3272390"/>
                <a:gd name="connsiteY2" fmla="*/ 199571 h 1130904"/>
                <a:gd name="connsiteX3" fmla="*/ 13906 w 3272390"/>
                <a:gd name="connsiteY3" fmla="*/ 1130904 h 1130904"/>
                <a:gd name="connsiteX4" fmla="*/ 0 w 3272390"/>
                <a:gd name="connsiteY4" fmla="*/ 394984 h 1130904"/>
                <a:gd name="connsiteX0" fmla="*/ 0 w 3304835"/>
                <a:gd name="connsiteY0" fmla="*/ 394984 h 1155850"/>
                <a:gd name="connsiteX1" fmla="*/ 2067261 w 3304835"/>
                <a:gd name="connsiteY1" fmla="*/ 0 h 1155850"/>
                <a:gd name="connsiteX2" fmla="*/ 3272390 w 3304835"/>
                <a:gd name="connsiteY2" fmla="*/ 199571 h 1155850"/>
                <a:gd name="connsiteX3" fmla="*/ 3304835 w 3304835"/>
                <a:gd name="connsiteY3" fmla="*/ 1155850 h 1155850"/>
                <a:gd name="connsiteX4" fmla="*/ 0 w 3304835"/>
                <a:gd name="connsiteY4" fmla="*/ 394984 h 1155850"/>
                <a:gd name="connsiteX0" fmla="*/ 0 w 3304835"/>
                <a:gd name="connsiteY0" fmla="*/ 394984 h 1155850"/>
                <a:gd name="connsiteX1" fmla="*/ 2067261 w 3304835"/>
                <a:gd name="connsiteY1" fmla="*/ 0 h 1155850"/>
                <a:gd name="connsiteX2" fmla="*/ 3295565 w 3304835"/>
                <a:gd name="connsiteY2" fmla="*/ 203729 h 1155850"/>
                <a:gd name="connsiteX3" fmla="*/ 3304835 w 3304835"/>
                <a:gd name="connsiteY3" fmla="*/ 1155850 h 1155850"/>
                <a:gd name="connsiteX4" fmla="*/ 0 w 3304835"/>
                <a:gd name="connsiteY4" fmla="*/ 394984 h 1155850"/>
                <a:gd name="connsiteX0" fmla="*/ 0 w 3295565"/>
                <a:gd name="connsiteY0" fmla="*/ 394984 h 885597"/>
                <a:gd name="connsiteX1" fmla="*/ 2067261 w 3295565"/>
                <a:gd name="connsiteY1" fmla="*/ 0 h 885597"/>
                <a:gd name="connsiteX2" fmla="*/ 3295565 w 3295565"/>
                <a:gd name="connsiteY2" fmla="*/ 203729 h 885597"/>
                <a:gd name="connsiteX3" fmla="*/ 1251480 w 3295565"/>
                <a:gd name="connsiteY3" fmla="*/ 885597 h 885597"/>
                <a:gd name="connsiteX4" fmla="*/ 0 w 3295565"/>
                <a:gd name="connsiteY4" fmla="*/ 394984 h 88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565" h="885597">
                  <a:moveTo>
                    <a:pt x="0" y="394984"/>
                  </a:moveTo>
                  <a:lnTo>
                    <a:pt x="2067261" y="0"/>
                  </a:lnTo>
                  <a:lnTo>
                    <a:pt x="3295565" y="203729"/>
                  </a:lnTo>
                  <a:lnTo>
                    <a:pt x="1251480" y="885597"/>
                  </a:lnTo>
                  <a:lnTo>
                    <a:pt x="0" y="39498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25145" y="3372107"/>
              <a:ext cx="1824662" cy="2275657"/>
            </a:xfrm>
            <a:custGeom>
              <a:avLst/>
              <a:gdLst>
                <a:gd name="connsiteX0" fmla="*/ 0 w 2027403"/>
                <a:gd name="connsiteY0" fmla="*/ 0 h 1592960"/>
                <a:gd name="connsiteX1" fmla="*/ 2027403 w 2027403"/>
                <a:gd name="connsiteY1" fmla="*/ 0 h 1592960"/>
                <a:gd name="connsiteX2" fmla="*/ 2027403 w 2027403"/>
                <a:gd name="connsiteY2" fmla="*/ 1592960 h 1592960"/>
                <a:gd name="connsiteX3" fmla="*/ 0 w 2027403"/>
                <a:gd name="connsiteY3" fmla="*/ 1592960 h 1592960"/>
                <a:gd name="connsiteX4" fmla="*/ 0 w 2027403"/>
                <a:gd name="connsiteY4" fmla="*/ 0 h 1592960"/>
                <a:gd name="connsiteX0" fmla="*/ 0 w 2027403"/>
                <a:gd name="connsiteY0" fmla="*/ 682697 h 2275657"/>
                <a:gd name="connsiteX1" fmla="*/ 1808113 w 2027403"/>
                <a:gd name="connsiteY1" fmla="*/ 0 h 2275657"/>
                <a:gd name="connsiteX2" fmla="*/ 2027403 w 2027403"/>
                <a:gd name="connsiteY2" fmla="*/ 2275657 h 2275657"/>
                <a:gd name="connsiteX3" fmla="*/ 0 w 2027403"/>
                <a:gd name="connsiteY3" fmla="*/ 2275657 h 2275657"/>
                <a:gd name="connsiteX4" fmla="*/ 0 w 2027403"/>
                <a:gd name="connsiteY4" fmla="*/ 682697 h 2275657"/>
                <a:gd name="connsiteX0" fmla="*/ 0 w 1808113"/>
                <a:gd name="connsiteY0" fmla="*/ 682697 h 2275657"/>
                <a:gd name="connsiteX1" fmla="*/ 1808113 w 1808113"/>
                <a:gd name="connsiteY1" fmla="*/ 0 h 2275657"/>
                <a:gd name="connsiteX2" fmla="*/ 1456420 w 1808113"/>
                <a:gd name="connsiteY2" fmla="*/ 1224718 h 2275657"/>
                <a:gd name="connsiteX3" fmla="*/ 0 w 1808113"/>
                <a:gd name="connsiteY3" fmla="*/ 2275657 h 2275657"/>
                <a:gd name="connsiteX4" fmla="*/ 0 w 1808113"/>
                <a:gd name="connsiteY4" fmla="*/ 682697 h 2275657"/>
                <a:gd name="connsiteX0" fmla="*/ 0 w 1816387"/>
                <a:gd name="connsiteY0" fmla="*/ 682697 h 2275657"/>
                <a:gd name="connsiteX1" fmla="*/ 1808113 w 1816387"/>
                <a:gd name="connsiteY1" fmla="*/ 0 h 2275657"/>
                <a:gd name="connsiteX2" fmla="*/ 1816387 w 1816387"/>
                <a:gd name="connsiteY2" fmla="*/ 968190 h 2275657"/>
                <a:gd name="connsiteX3" fmla="*/ 0 w 1816387"/>
                <a:gd name="connsiteY3" fmla="*/ 2275657 h 2275657"/>
                <a:gd name="connsiteX4" fmla="*/ 0 w 1816387"/>
                <a:gd name="connsiteY4" fmla="*/ 682697 h 2275657"/>
                <a:gd name="connsiteX0" fmla="*/ 0 w 1824662"/>
                <a:gd name="connsiteY0" fmla="*/ 682697 h 2275657"/>
                <a:gd name="connsiteX1" fmla="*/ 1808113 w 1824662"/>
                <a:gd name="connsiteY1" fmla="*/ 0 h 2275657"/>
                <a:gd name="connsiteX2" fmla="*/ 1824662 w 1824662"/>
                <a:gd name="connsiteY2" fmla="*/ 947502 h 2275657"/>
                <a:gd name="connsiteX3" fmla="*/ 0 w 1824662"/>
                <a:gd name="connsiteY3" fmla="*/ 2275657 h 2275657"/>
                <a:gd name="connsiteX4" fmla="*/ 0 w 1824662"/>
                <a:gd name="connsiteY4" fmla="*/ 682697 h 22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662" h="2275657">
                  <a:moveTo>
                    <a:pt x="0" y="682697"/>
                  </a:moveTo>
                  <a:lnTo>
                    <a:pt x="1808113" y="0"/>
                  </a:lnTo>
                  <a:lnTo>
                    <a:pt x="1824662" y="947502"/>
                  </a:lnTo>
                  <a:lnTo>
                    <a:pt x="0" y="2275657"/>
                  </a:lnTo>
                  <a:lnTo>
                    <a:pt x="0" y="6826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87316" y="3566574"/>
              <a:ext cx="1129553" cy="2089466"/>
            </a:xfrm>
            <a:custGeom>
              <a:avLst/>
              <a:gdLst>
                <a:gd name="connsiteX0" fmla="*/ 0 w 1129553"/>
                <a:gd name="connsiteY0" fmla="*/ 0 h 2089466"/>
                <a:gd name="connsiteX1" fmla="*/ 1129553 w 1129553"/>
                <a:gd name="connsiteY1" fmla="*/ 0 h 2089466"/>
                <a:gd name="connsiteX2" fmla="*/ 1129553 w 1129553"/>
                <a:gd name="connsiteY2" fmla="*/ 2089466 h 2089466"/>
                <a:gd name="connsiteX3" fmla="*/ 0 w 1129553"/>
                <a:gd name="connsiteY3" fmla="*/ 2089466 h 2089466"/>
                <a:gd name="connsiteX4" fmla="*/ 0 w 1129553"/>
                <a:gd name="connsiteY4" fmla="*/ 0 h 2089466"/>
                <a:gd name="connsiteX0" fmla="*/ 0 w 1129553"/>
                <a:gd name="connsiteY0" fmla="*/ 0 h 2089466"/>
                <a:gd name="connsiteX1" fmla="*/ 1129553 w 1129553"/>
                <a:gd name="connsiteY1" fmla="*/ 496506 h 2089466"/>
                <a:gd name="connsiteX2" fmla="*/ 1129553 w 1129553"/>
                <a:gd name="connsiteY2" fmla="*/ 2089466 h 2089466"/>
                <a:gd name="connsiteX3" fmla="*/ 0 w 1129553"/>
                <a:gd name="connsiteY3" fmla="*/ 2089466 h 2089466"/>
                <a:gd name="connsiteX4" fmla="*/ 0 w 1129553"/>
                <a:gd name="connsiteY4" fmla="*/ 0 h 2089466"/>
                <a:gd name="connsiteX0" fmla="*/ 0 w 1129553"/>
                <a:gd name="connsiteY0" fmla="*/ 0 h 2089466"/>
                <a:gd name="connsiteX1" fmla="*/ 1129553 w 1129553"/>
                <a:gd name="connsiteY1" fmla="*/ 496506 h 2089466"/>
                <a:gd name="connsiteX2" fmla="*/ 1129553 w 1129553"/>
                <a:gd name="connsiteY2" fmla="*/ 2089466 h 2089466"/>
                <a:gd name="connsiteX3" fmla="*/ 488232 w 1129553"/>
                <a:gd name="connsiteY3" fmla="*/ 1369532 h 2089466"/>
                <a:gd name="connsiteX4" fmla="*/ 0 w 1129553"/>
                <a:gd name="connsiteY4" fmla="*/ 0 h 2089466"/>
                <a:gd name="connsiteX0" fmla="*/ 0 w 1129553"/>
                <a:gd name="connsiteY0" fmla="*/ 0 h 2089466"/>
                <a:gd name="connsiteX1" fmla="*/ 1129553 w 1129553"/>
                <a:gd name="connsiteY1" fmla="*/ 496506 h 2089466"/>
                <a:gd name="connsiteX2" fmla="*/ 1129553 w 1129553"/>
                <a:gd name="connsiteY2" fmla="*/ 2089466 h 2089466"/>
                <a:gd name="connsiteX3" fmla="*/ 20688 w 1129553"/>
                <a:gd name="connsiteY3" fmla="*/ 1133691 h 2089466"/>
                <a:gd name="connsiteX4" fmla="*/ 0 w 1129553"/>
                <a:gd name="connsiteY4" fmla="*/ 0 h 20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553" h="2089466">
                  <a:moveTo>
                    <a:pt x="0" y="0"/>
                  </a:moveTo>
                  <a:lnTo>
                    <a:pt x="1129553" y="496506"/>
                  </a:lnTo>
                  <a:lnTo>
                    <a:pt x="1129553" y="2089466"/>
                  </a:lnTo>
                  <a:lnTo>
                    <a:pt x="20688" y="1133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0" y="234888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0"/>
            <p:cNvGrpSpPr/>
            <p:nvPr/>
          </p:nvGrpSpPr>
          <p:grpSpPr>
            <a:xfrm>
              <a:off x="228600" y="2204864"/>
              <a:ext cx="45719" cy="288032"/>
              <a:chOff x="228600" y="2204864"/>
              <a:chExt cx="45719" cy="2880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107504" y="2348880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228600" y="2326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13"/>
            <p:cNvGrpSpPr/>
            <p:nvPr/>
          </p:nvGrpSpPr>
          <p:grpSpPr>
            <a:xfrm>
              <a:off x="8593881" y="2214389"/>
              <a:ext cx="45719" cy="288032"/>
              <a:chOff x="228600" y="2204864"/>
              <a:chExt cx="45719" cy="28803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107504" y="2348880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228600" y="2326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rot="5400000">
              <a:off x="3318641" y="4863662"/>
              <a:ext cx="15923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2"/>
            </p:cNvCxnSpPr>
            <p:nvPr/>
          </p:nvCxnSpPr>
          <p:spPr>
            <a:xfrm rot="10800000" flipH="1" flipV="1">
              <a:off x="228600" y="2349341"/>
              <a:ext cx="3886200" cy="1718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5"/>
            </p:cNvCxnSpPr>
            <p:nvPr/>
          </p:nvCxnSpPr>
          <p:spPr>
            <a:xfrm rot="16200000" flipH="1">
              <a:off x="540229" y="2092899"/>
              <a:ext cx="3297438" cy="3842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0"/>
            </p:cNvCxnSpPr>
            <p:nvPr/>
          </p:nvCxnSpPr>
          <p:spPr>
            <a:xfrm rot="16200000" flipH="1" flipV="1">
              <a:off x="5502296" y="948511"/>
              <a:ext cx="1726950" cy="4501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7"/>
            </p:cNvCxnSpPr>
            <p:nvPr/>
          </p:nvCxnSpPr>
          <p:spPr>
            <a:xfrm rot="16200000" flipH="1" flipV="1">
              <a:off x="4714806" y="1742695"/>
              <a:ext cx="3318094" cy="4518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99524" y="4167626"/>
              <a:ext cx="15923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47440" y="3949262"/>
              <a:ext cx="15923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4"/>
            </p:cNvCxnSpPr>
            <p:nvPr/>
          </p:nvCxnSpPr>
          <p:spPr>
            <a:xfrm rot="5400000">
              <a:off x="5205807" y="151131"/>
              <a:ext cx="1180341" cy="5641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2" idx="6"/>
            </p:cNvCxnSpPr>
            <p:nvPr/>
          </p:nvCxnSpPr>
          <p:spPr>
            <a:xfrm>
              <a:off x="274319" y="2349341"/>
              <a:ext cx="5676105" cy="1021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4114800" y="4322618"/>
              <a:ext cx="1828800" cy="1335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2992582" y="4702630"/>
              <a:ext cx="1116280" cy="9559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2425535" y="4135582"/>
              <a:ext cx="11340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998519" y="3170713"/>
              <a:ext cx="1834738" cy="3859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45132" y="3164774"/>
              <a:ext cx="1086593" cy="207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456712" y="3841667"/>
              <a:ext cx="967839" cy="5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992582" y="3562597"/>
              <a:ext cx="1122218" cy="498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118458" y="3366655"/>
              <a:ext cx="1819204" cy="6932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319153" y="4851070"/>
              <a:ext cx="1597232" cy="5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 the letters VP stand for?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429000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Very pretty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Vanishing point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851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Vertical plane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051720" y="1340768"/>
            <a:ext cx="7092280" cy="2593983"/>
            <a:chOff x="2051720" y="1628800"/>
            <a:chExt cx="7092280" cy="2593983"/>
          </a:xfrm>
        </p:grpSpPr>
        <p:grpSp>
          <p:nvGrpSpPr>
            <p:cNvPr id="3" name="Group 53"/>
            <p:cNvGrpSpPr/>
            <p:nvPr/>
          </p:nvGrpSpPr>
          <p:grpSpPr>
            <a:xfrm>
              <a:off x="2267744" y="1988840"/>
              <a:ext cx="6876256" cy="2233943"/>
              <a:chOff x="0" y="2204864"/>
              <a:chExt cx="9144000" cy="345807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99728" y="3173505"/>
                <a:ext cx="2941803" cy="881299"/>
              </a:xfrm>
              <a:custGeom>
                <a:avLst/>
                <a:gdLst>
                  <a:gd name="connsiteX0" fmla="*/ 0 w 2197043"/>
                  <a:gd name="connsiteY0" fmla="*/ 0 h 852336"/>
                  <a:gd name="connsiteX1" fmla="*/ 2197043 w 2197043"/>
                  <a:gd name="connsiteY1" fmla="*/ 0 h 852336"/>
                  <a:gd name="connsiteX2" fmla="*/ 2197043 w 2197043"/>
                  <a:gd name="connsiteY2" fmla="*/ 852336 h 852336"/>
                  <a:gd name="connsiteX3" fmla="*/ 0 w 2197043"/>
                  <a:gd name="connsiteY3" fmla="*/ 852336 h 852336"/>
                  <a:gd name="connsiteX4" fmla="*/ 0 w 2197043"/>
                  <a:gd name="connsiteY4" fmla="*/ 0 h 852336"/>
                  <a:gd name="connsiteX0" fmla="*/ 0 w 2197043"/>
                  <a:gd name="connsiteY0" fmla="*/ 278568 h 1130904"/>
                  <a:gd name="connsiteX1" fmla="*/ 2053355 w 2197043"/>
                  <a:gd name="connsiteY1" fmla="*/ 0 h 1130904"/>
                  <a:gd name="connsiteX2" fmla="*/ 2197043 w 2197043"/>
                  <a:gd name="connsiteY2" fmla="*/ 1130904 h 1130904"/>
                  <a:gd name="connsiteX3" fmla="*/ 0 w 2197043"/>
                  <a:gd name="connsiteY3" fmla="*/ 1130904 h 1130904"/>
                  <a:gd name="connsiteX4" fmla="*/ 0 w 2197043"/>
                  <a:gd name="connsiteY4" fmla="*/ 278568 h 1130904"/>
                  <a:gd name="connsiteX0" fmla="*/ 0 w 2210949"/>
                  <a:gd name="connsiteY0" fmla="*/ 394984 h 1130904"/>
                  <a:gd name="connsiteX1" fmla="*/ 2067261 w 2210949"/>
                  <a:gd name="connsiteY1" fmla="*/ 0 h 1130904"/>
                  <a:gd name="connsiteX2" fmla="*/ 2210949 w 2210949"/>
                  <a:gd name="connsiteY2" fmla="*/ 1130904 h 1130904"/>
                  <a:gd name="connsiteX3" fmla="*/ 13906 w 2210949"/>
                  <a:gd name="connsiteY3" fmla="*/ 1130904 h 1130904"/>
                  <a:gd name="connsiteX4" fmla="*/ 0 w 2210949"/>
                  <a:gd name="connsiteY4" fmla="*/ 394984 h 1130904"/>
                  <a:gd name="connsiteX0" fmla="*/ 0 w 3272390"/>
                  <a:gd name="connsiteY0" fmla="*/ 394984 h 1130904"/>
                  <a:gd name="connsiteX1" fmla="*/ 2067261 w 3272390"/>
                  <a:gd name="connsiteY1" fmla="*/ 0 h 1130904"/>
                  <a:gd name="connsiteX2" fmla="*/ 3272390 w 3272390"/>
                  <a:gd name="connsiteY2" fmla="*/ 199571 h 1130904"/>
                  <a:gd name="connsiteX3" fmla="*/ 13906 w 3272390"/>
                  <a:gd name="connsiteY3" fmla="*/ 1130904 h 1130904"/>
                  <a:gd name="connsiteX4" fmla="*/ 0 w 3272390"/>
                  <a:gd name="connsiteY4" fmla="*/ 394984 h 1130904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72390 w 3304835"/>
                  <a:gd name="connsiteY2" fmla="*/ 199571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95565 w 3304835"/>
                  <a:gd name="connsiteY2" fmla="*/ 203729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295565"/>
                  <a:gd name="connsiteY0" fmla="*/ 394984 h 885597"/>
                  <a:gd name="connsiteX1" fmla="*/ 2067261 w 3295565"/>
                  <a:gd name="connsiteY1" fmla="*/ 0 h 885597"/>
                  <a:gd name="connsiteX2" fmla="*/ 3295565 w 3295565"/>
                  <a:gd name="connsiteY2" fmla="*/ 203729 h 885597"/>
                  <a:gd name="connsiteX3" fmla="*/ 1251480 w 3295565"/>
                  <a:gd name="connsiteY3" fmla="*/ 885597 h 885597"/>
                  <a:gd name="connsiteX4" fmla="*/ 0 w 3295565"/>
                  <a:gd name="connsiteY4" fmla="*/ 394984 h 8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565" h="885597">
                    <a:moveTo>
                      <a:pt x="0" y="394984"/>
                    </a:moveTo>
                    <a:lnTo>
                      <a:pt x="2067261" y="0"/>
                    </a:lnTo>
                    <a:lnTo>
                      <a:pt x="3295565" y="203729"/>
                    </a:lnTo>
                    <a:lnTo>
                      <a:pt x="1251480" y="885597"/>
                    </a:lnTo>
                    <a:lnTo>
                      <a:pt x="0" y="39498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25145" y="3372107"/>
                <a:ext cx="1824662" cy="2275657"/>
              </a:xfrm>
              <a:custGeom>
                <a:avLst/>
                <a:gdLst>
                  <a:gd name="connsiteX0" fmla="*/ 0 w 2027403"/>
                  <a:gd name="connsiteY0" fmla="*/ 0 h 1592960"/>
                  <a:gd name="connsiteX1" fmla="*/ 2027403 w 2027403"/>
                  <a:gd name="connsiteY1" fmla="*/ 0 h 1592960"/>
                  <a:gd name="connsiteX2" fmla="*/ 2027403 w 2027403"/>
                  <a:gd name="connsiteY2" fmla="*/ 1592960 h 1592960"/>
                  <a:gd name="connsiteX3" fmla="*/ 0 w 2027403"/>
                  <a:gd name="connsiteY3" fmla="*/ 1592960 h 1592960"/>
                  <a:gd name="connsiteX4" fmla="*/ 0 w 2027403"/>
                  <a:gd name="connsiteY4" fmla="*/ 0 h 1592960"/>
                  <a:gd name="connsiteX0" fmla="*/ 0 w 2027403"/>
                  <a:gd name="connsiteY0" fmla="*/ 682697 h 2275657"/>
                  <a:gd name="connsiteX1" fmla="*/ 1808113 w 2027403"/>
                  <a:gd name="connsiteY1" fmla="*/ 0 h 2275657"/>
                  <a:gd name="connsiteX2" fmla="*/ 2027403 w 2027403"/>
                  <a:gd name="connsiteY2" fmla="*/ 2275657 h 2275657"/>
                  <a:gd name="connsiteX3" fmla="*/ 0 w 2027403"/>
                  <a:gd name="connsiteY3" fmla="*/ 2275657 h 2275657"/>
                  <a:gd name="connsiteX4" fmla="*/ 0 w 2027403"/>
                  <a:gd name="connsiteY4" fmla="*/ 682697 h 2275657"/>
                  <a:gd name="connsiteX0" fmla="*/ 0 w 1808113"/>
                  <a:gd name="connsiteY0" fmla="*/ 682697 h 2275657"/>
                  <a:gd name="connsiteX1" fmla="*/ 1808113 w 1808113"/>
                  <a:gd name="connsiteY1" fmla="*/ 0 h 2275657"/>
                  <a:gd name="connsiteX2" fmla="*/ 1456420 w 1808113"/>
                  <a:gd name="connsiteY2" fmla="*/ 1224718 h 2275657"/>
                  <a:gd name="connsiteX3" fmla="*/ 0 w 1808113"/>
                  <a:gd name="connsiteY3" fmla="*/ 2275657 h 2275657"/>
                  <a:gd name="connsiteX4" fmla="*/ 0 w 1808113"/>
                  <a:gd name="connsiteY4" fmla="*/ 682697 h 2275657"/>
                  <a:gd name="connsiteX0" fmla="*/ 0 w 1816387"/>
                  <a:gd name="connsiteY0" fmla="*/ 682697 h 2275657"/>
                  <a:gd name="connsiteX1" fmla="*/ 1808113 w 1816387"/>
                  <a:gd name="connsiteY1" fmla="*/ 0 h 2275657"/>
                  <a:gd name="connsiteX2" fmla="*/ 1816387 w 1816387"/>
                  <a:gd name="connsiteY2" fmla="*/ 968190 h 2275657"/>
                  <a:gd name="connsiteX3" fmla="*/ 0 w 1816387"/>
                  <a:gd name="connsiteY3" fmla="*/ 2275657 h 2275657"/>
                  <a:gd name="connsiteX4" fmla="*/ 0 w 1816387"/>
                  <a:gd name="connsiteY4" fmla="*/ 682697 h 2275657"/>
                  <a:gd name="connsiteX0" fmla="*/ 0 w 1824662"/>
                  <a:gd name="connsiteY0" fmla="*/ 682697 h 2275657"/>
                  <a:gd name="connsiteX1" fmla="*/ 1808113 w 1824662"/>
                  <a:gd name="connsiteY1" fmla="*/ 0 h 2275657"/>
                  <a:gd name="connsiteX2" fmla="*/ 1824662 w 1824662"/>
                  <a:gd name="connsiteY2" fmla="*/ 947502 h 2275657"/>
                  <a:gd name="connsiteX3" fmla="*/ 0 w 1824662"/>
                  <a:gd name="connsiteY3" fmla="*/ 2275657 h 2275657"/>
                  <a:gd name="connsiteX4" fmla="*/ 0 w 1824662"/>
                  <a:gd name="connsiteY4" fmla="*/ 682697 h 22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662" h="2275657">
                    <a:moveTo>
                      <a:pt x="0" y="682697"/>
                    </a:moveTo>
                    <a:lnTo>
                      <a:pt x="1808113" y="0"/>
                    </a:lnTo>
                    <a:lnTo>
                      <a:pt x="1824662" y="947502"/>
                    </a:lnTo>
                    <a:lnTo>
                      <a:pt x="0" y="2275657"/>
                    </a:lnTo>
                    <a:lnTo>
                      <a:pt x="0" y="68269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987316" y="3566574"/>
                <a:ext cx="1129553" cy="2089466"/>
              </a:xfrm>
              <a:custGeom>
                <a:avLst/>
                <a:gdLst>
                  <a:gd name="connsiteX0" fmla="*/ 0 w 1129553"/>
                  <a:gd name="connsiteY0" fmla="*/ 0 h 2089466"/>
                  <a:gd name="connsiteX1" fmla="*/ 1129553 w 1129553"/>
                  <a:gd name="connsiteY1" fmla="*/ 0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488232 w 1129553"/>
                  <a:gd name="connsiteY3" fmla="*/ 1369532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20688 w 1129553"/>
                  <a:gd name="connsiteY3" fmla="*/ 1133691 h 2089466"/>
                  <a:gd name="connsiteX4" fmla="*/ 0 w 1129553"/>
                  <a:gd name="connsiteY4" fmla="*/ 0 h 208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553" h="2089466">
                    <a:moveTo>
                      <a:pt x="0" y="0"/>
                    </a:moveTo>
                    <a:lnTo>
                      <a:pt x="1129553" y="496506"/>
                    </a:lnTo>
                    <a:lnTo>
                      <a:pt x="1129553" y="2089466"/>
                    </a:lnTo>
                    <a:lnTo>
                      <a:pt x="20688" y="11336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34888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0"/>
              <p:cNvGrpSpPr/>
              <p:nvPr/>
            </p:nvGrpSpPr>
            <p:grpSpPr>
              <a:xfrm>
                <a:off x="228600" y="2204864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 13"/>
              <p:cNvGrpSpPr/>
              <p:nvPr/>
            </p:nvGrpSpPr>
            <p:grpSpPr>
              <a:xfrm>
                <a:off x="8593881" y="2214389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 rot="5400000">
                <a:off x="3318641" y="48636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2" idx="2"/>
              </p:cNvCxnSpPr>
              <p:nvPr/>
            </p:nvCxnSpPr>
            <p:spPr>
              <a:xfrm rot="10800000" flipH="1" flipV="1">
                <a:off x="228600" y="2349341"/>
                <a:ext cx="3886200" cy="171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2" idx="5"/>
              </p:cNvCxnSpPr>
              <p:nvPr/>
            </p:nvCxnSpPr>
            <p:spPr>
              <a:xfrm rot="16200000" flipH="1">
                <a:off x="540229" y="2092899"/>
                <a:ext cx="3297438" cy="3842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rot="16200000" flipH="1" flipV="1">
                <a:off x="5502296" y="948511"/>
                <a:ext cx="1726950" cy="4501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5" idx="7"/>
              </p:cNvCxnSpPr>
              <p:nvPr/>
            </p:nvCxnSpPr>
            <p:spPr>
              <a:xfrm rot="16200000" flipH="1" flipV="1">
                <a:off x="4714806" y="1742695"/>
                <a:ext cx="3318094" cy="4518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99524" y="4167626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147440" y="39492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5" idx="4"/>
              </p:cNvCxnSpPr>
              <p:nvPr/>
            </p:nvCxnSpPr>
            <p:spPr>
              <a:xfrm rot="5400000">
                <a:off x="5205807" y="151131"/>
                <a:ext cx="1180341" cy="5641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2" idx="6"/>
              </p:cNvCxnSpPr>
              <p:nvPr/>
            </p:nvCxnSpPr>
            <p:spPr>
              <a:xfrm>
                <a:off x="274319" y="2349341"/>
                <a:ext cx="5676105" cy="1021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4114800" y="4322618"/>
                <a:ext cx="1828800" cy="13359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2992582" y="4702630"/>
                <a:ext cx="1116280" cy="9559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425535" y="4135582"/>
                <a:ext cx="11340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998519" y="3170713"/>
                <a:ext cx="1834738" cy="38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45132" y="3164774"/>
                <a:ext cx="1086593" cy="2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5456712" y="3841667"/>
                <a:ext cx="967839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92582" y="3562597"/>
                <a:ext cx="1122218" cy="4987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118458" y="3366655"/>
                <a:ext cx="1819204" cy="6932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319153" y="4851070"/>
                <a:ext cx="1597232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051720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VP1</a:t>
              </a:r>
              <a:endParaRPr lang="en-GB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51912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VP2</a:t>
              </a:r>
              <a:endParaRPr lang="en-GB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name given to this line?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717032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Horizontal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5091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Horizon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37321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Horrible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55"/>
          <p:cNvGrpSpPr/>
          <p:nvPr/>
        </p:nvGrpSpPr>
        <p:grpSpPr>
          <a:xfrm>
            <a:off x="2051720" y="1340768"/>
            <a:ext cx="7092280" cy="2593983"/>
            <a:chOff x="2051720" y="1628800"/>
            <a:chExt cx="7092280" cy="2593983"/>
          </a:xfrm>
        </p:grpSpPr>
        <p:grpSp>
          <p:nvGrpSpPr>
            <p:cNvPr id="6" name="Group 53"/>
            <p:cNvGrpSpPr/>
            <p:nvPr/>
          </p:nvGrpSpPr>
          <p:grpSpPr>
            <a:xfrm>
              <a:off x="2267744" y="1988840"/>
              <a:ext cx="6876256" cy="2233943"/>
              <a:chOff x="0" y="2204864"/>
              <a:chExt cx="9144000" cy="345807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99728" y="3173505"/>
                <a:ext cx="2941803" cy="881299"/>
              </a:xfrm>
              <a:custGeom>
                <a:avLst/>
                <a:gdLst>
                  <a:gd name="connsiteX0" fmla="*/ 0 w 2197043"/>
                  <a:gd name="connsiteY0" fmla="*/ 0 h 852336"/>
                  <a:gd name="connsiteX1" fmla="*/ 2197043 w 2197043"/>
                  <a:gd name="connsiteY1" fmla="*/ 0 h 852336"/>
                  <a:gd name="connsiteX2" fmla="*/ 2197043 w 2197043"/>
                  <a:gd name="connsiteY2" fmla="*/ 852336 h 852336"/>
                  <a:gd name="connsiteX3" fmla="*/ 0 w 2197043"/>
                  <a:gd name="connsiteY3" fmla="*/ 852336 h 852336"/>
                  <a:gd name="connsiteX4" fmla="*/ 0 w 2197043"/>
                  <a:gd name="connsiteY4" fmla="*/ 0 h 852336"/>
                  <a:gd name="connsiteX0" fmla="*/ 0 w 2197043"/>
                  <a:gd name="connsiteY0" fmla="*/ 278568 h 1130904"/>
                  <a:gd name="connsiteX1" fmla="*/ 2053355 w 2197043"/>
                  <a:gd name="connsiteY1" fmla="*/ 0 h 1130904"/>
                  <a:gd name="connsiteX2" fmla="*/ 2197043 w 2197043"/>
                  <a:gd name="connsiteY2" fmla="*/ 1130904 h 1130904"/>
                  <a:gd name="connsiteX3" fmla="*/ 0 w 2197043"/>
                  <a:gd name="connsiteY3" fmla="*/ 1130904 h 1130904"/>
                  <a:gd name="connsiteX4" fmla="*/ 0 w 2197043"/>
                  <a:gd name="connsiteY4" fmla="*/ 278568 h 1130904"/>
                  <a:gd name="connsiteX0" fmla="*/ 0 w 2210949"/>
                  <a:gd name="connsiteY0" fmla="*/ 394984 h 1130904"/>
                  <a:gd name="connsiteX1" fmla="*/ 2067261 w 2210949"/>
                  <a:gd name="connsiteY1" fmla="*/ 0 h 1130904"/>
                  <a:gd name="connsiteX2" fmla="*/ 2210949 w 2210949"/>
                  <a:gd name="connsiteY2" fmla="*/ 1130904 h 1130904"/>
                  <a:gd name="connsiteX3" fmla="*/ 13906 w 2210949"/>
                  <a:gd name="connsiteY3" fmla="*/ 1130904 h 1130904"/>
                  <a:gd name="connsiteX4" fmla="*/ 0 w 2210949"/>
                  <a:gd name="connsiteY4" fmla="*/ 394984 h 1130904"/>
                  <a:gd name="connsiteX0" fmla="*/ 0 w 3272390"/>
                  <a:gd name="connsiteY0" fmla="*/ 394984 h 1130904"/>
                  <a:gd name="connsiteX1" fmla="*/ 2067261 w 3272390"/>
                  <a:gd name="connsiteY1" fmla="*/ 0 h 1130904"/>
                  <a:gd name="connsiteX2" fmla="*/ 3272390 w 3272390"/>
                  <a:gd name="connsiteY2" fmla="*/ 199571 h 1130904"/>
                  <a:gd name="connsiteX3" fmla="*/ 13906 w 3272390"/>
                  <a:gd name="connsiteY3" fmla="*/ 1130904 h 1130904"/>
                  <a:gd name="connsiteX4" fmla="*/ 0 w 3272390"/>
                  <a:gd name="connsiteY4" fmla="*/ 394984 h 1130904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72390 w 3304835"/>
                  <a:gd name="connsiteY2" fmla="*/ 199571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95565 w 3304835"/>
                  <a:gd name="connsiteY2" fmla="*/ 203729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295565"/>
                  <a:gd name="connsiteY0" fmla="*/ 394984 h 885597"/>
                  <a:gd name="connsiteX1" fmla="*/ 2067261 w 3295565"/>
                  <a:gd name="connsiteY1" fmla="*/ 0 h 885597"/>
                  <a:gd name="connsiteX2" fmla="*/ 3295565 w 3295565"/>
                  <a:gd name="connsiteY2" fmla="*/ 203729 h 885597"/>
                  <a:gd name="connsiteX3" fmla="*/ 1251480 w 3295565"/>
                  <a:gd name="connsiteY3" fmla="*/ 885597 h 885597"/>
                  <a:gd name="connsiteX4" fmla="*/ 0 w 3295565"/>
                  <a:gd name="connsiteY4" fmla="*/ 394984 h 8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565" h="885597">
                    <a:moveTo>
                      <a:pt x="0" y="394984"/>
                    </a:moveTo>
                    <a:lnTo>
                      <a:pt x="2067261" y="0"/>
                    </a:lnTo>
                    <a:lnTo>
                      <a:pt x="3295565" y="203729"/>
                    </a:lnTo>
                    <a:lnTo>
                      <a:pt x="1251480" y="885597"/>
                    </a:lnTo>
                    <a:lnTo>
                      <a:pt x="0" y="39498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25145" y="3372107"/>
                <a:ext cx="1824662" cy="2275657"/>
              </a:xfrm>
              <a:custGeom>
                <a:avLst/>
                <a:gdLst>
                  <a:gd name="connsiteX0" fmla="*/ 0 w 2027403"/>
                  <a:gd name="connsiteY0" fmla="*/ 0 h 1592960"/>
                  <a:gd name="connsiteX1" fmla="*/ 2027403 w 2027403"/>
                  <a:gd name="connsiteY1" fmla="*/ 0 h 1592960"/>
                  <a:gd name="connsiteX2" fmla="*/ 2027403 w 2027403"/>
                  <a:gd name="connsiteY2" fmla="*/ 1592960 h 1592960"/>
                  <a:gd name="connsiteX3" fmla="*/ 0 w 2027403"/>
                  <a:gd name="connsiteY3" fmla="*/ 1592960 h 1592960"/>
                  <a:gd name="connsiteX4" fmla="*/ 0 w 2027403"/>
                  <a:gd name="connsiteY4" fmla="*/ 0 h 1592960"/>
                  <a:gd name="connsiteX0" fmla="*/ 0 w 2027403"/>
                  <a:gd name="connsiteY0" fmla="*/ 682697 h 2275657"/>
                  <a:gd name="connsiteX1" fmla="*/ 1808113 w 2027403"/>
                  <a:gd name="connsiteY1" fmla="*/ 0 h 2275657"/>
                  <a:gd name="connsiteX2" fmla="*/ 2027403 w 2027403"/>
                  <a:gd name="connsiteY2" fmla="*/ 2275657 h 2275657"/>
                  <a:gd name="connsiteX3" fmla="*/ 0 w 2027403"/>
                  <a:gd name="connsiteY3" fmla="*/ 2275657 h 2275657"/>
                  <a:gd name="connsiteX4" fmla="*/ 0 w 2027403"/>
                  <a:gd name="connsiteY4" fmla="*/ 682697 h 2275657"/>
                  <a:gd name="connsiteX0" fmla="*/ 0 w 1808113"/>
                  <a:gd name="connsiteY0" fmla="*/ 682697 h 2275657"/>
                  <a:gd name="connsiteX1" fmla="*/ 1808113 w 1808113"/>
                  <a:gd name="connsiteY1" fmla="*/ 0 h 2275657"/>
                  <a:gd name="connsiteX2" fmla="*/ 1456420 w 1808113"/>
                  <a:gd name="connsiteY2" fmla="*/ 1224718 h 2275657"/>
                  <a:gd name="connsiteX3" fmla="*/ 0 w 1808113"/>
                  <a:gd name="connsiteY3" fmla="*/ 2275657 h 2275657"/>
                  <a:gd name="connsiteX4" fmla="*/ 0 w 1808113"/>
                  <a:gd name="connsiteY4" fmla="*/ 682697 h 2275657"/>
                  <a:gd name="connsiteX0" fmla="*/ 0 w 1816387"/>
                  <a:gd name="connsiteY0" fmla="*/ 682697 h 2275657"/>
                  <a:gd name="connsiteX1" fmla="*/ 1808113 w 1816387"/>
                  <a:gd name="connsiteY1" fmla="*/ 0 h 2275657"/>
                  <a:gd name="connsiteX2" fmla="*/ 1816387 w 1816387"/>
                  <a:gd name="connsiteY2" fmla="*/ 968190 h 2275657"/>
                  <a:gd name="connsiteX3" fmla="*/ 0 w 1816387"/>
                  <a:gd name="connsiteY3" fmla="*/ 2275657 h 2275657"/>
                  <a:gd name="connsiteX4" fmla="*/ 0 w 1816387"/>
                  <a:gd name="connsiteY4" fmla="*/ 682697 h 2275657"/>
                  <a:gd name="connsiteX0" fmla="*/ 0 w 1824662"/>
                  <a:gd name="connsiteY0" fmla="*/ 682697 h 2275657"/>
                  <a:gd name="connsiteX1" fmla="*/ 1808113 w 1824662"/>
                  <a:gd name="connsiteY1" fmla="*/ 0 h 2275657"/>
                  <a:gd name="connsiteX2" fmla="*/ 1824662 w 1824662"/>
                  <a:gd name="connsiteY2" fmla="*/ 947502 h 2275657"/>
                  <a:gd name="connsiteX3" fmla="*/ 0 w 1824662"/>
                  <a:gd name="connsiteY3" fmla="*/ 2275657 h 2275657"/>
                  <a:gd name="connsiteX4" fmla="*/ 0 w 1824662"/>
                  <a:gd name="connsiteY4" fmla="*/ 682697 h 22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662" h="2275657">
                    <a:moveTo>
                      <a:pt x="0" y="682697"/>
                    </a:moveTo>
                    <a:lnTo>
                      <a:pt x="1808113" y="0"/>
                    </a:lnTo>
                    <a:lnTo>
                      <a:pt x="1824662" y="947502"/>
                    </a:lnTo>
                    <a:lnTo>
                      <a:pt x="0" y="2275657"/>
                    </a:lnTo>
                    <a:lnTo>
                      <a:pt x="0" y="68269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987316" y="3566574"/>
                <a:ext cx="1129553" cy="2089466"/>
              </a:xfrm>
              <a:custGeom>
                <a:avLst/>
                <a:gdLst>
                  <a:gd name="connsiteX0" fmla="*/ 0 w 1129553"/>
                  <a:gd name="connsiteY0" fmla="*/ 0 h 2089466"/>
                  <a:gd name="connsiteX1" fmla="*/ 1129553 w 1129553"/>
                  <a:gd name="connsiteY1" fmla="*/ 0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488232 w 1129553"/>
                  <a:gd name="connsiteY3" fmla="*/ 1369532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20688 w 1129553"/>
                  <a:gd name="connsiteY3" fmla="*/ 1133691 h 2089466"/>
                  <a:gd name="connsiteX4" fmla="*/ 0 w 1129553"/>
                  <a:gd name="connsiteY4" fmla="*/ 0 h 208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553" h="2089466">
                    <a:moveTo>
                      <a:pt x="0" y="0"/>
                    </a:moveTo>
                    <a:lnTo>
                      <a:pt x="1129553" y="496506"/>
                    </a:lnTo>
                    <a:lnTo>
                      <a:pt x="1129553" y="2089466"/>
                    </a:lnTo>
                    <a:lnTo>
                      <a:pt x="20688" y="11336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34888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0"/>
              <p:cNvGrpSpPr/>
              <p:nvPr/>
            </p:nvGrpSpPr>
            <p:grpSpPr>
              <a:xfrm>
                <a:off x="228600" y="2204864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13"/>
              <p:cNvGrpSpPr/>
              <p:nvPr/>
            </p:nvGrpSpPr>
            <p:grpSpPr>
              <a:xfrm>
                <a:off x="8593881" y="2214389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 rot="5400000">
                <a:off x="3318641" y="48636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2" idx="2"/>
              </p:cNvCxnSpPr>
              <p:nvPr/>
            </p:nvCxnSpPr>
            <p:spPr>
              <a:xfrm rot="10800000" flipH="1" flipV="1">
                <a:off x="228600" y="2349341"/>
                <a:ext cx="3886200" cy="171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2" idx="5"/>
              </p:cNvCxnSpPr>
              <p:nvPr/>
            </p:nvCxnSpPr>
            <p:spPr>
              <a:xfrm rot="16200000" flipH="1">
                <a:off x="540229" y="2092899"/>
                <a:ext cx="3297438" cy="3842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rot="16200000" flipH="1" flipV="1">
                <a:off x="5502296" y="948511"/>
                <a:ext cx="1726950" cy="4501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5" idx="7"/>
              </p:cNvCxnSpPr>
              <p:nvPr/>
            </p:nvCxnSpPr>
            <p:spPr>
              <a:xfrm rot="16200000" flipH="1" flipV="1">
                <a:off x="4714806" y="1742695"/>
                <a:ext cx="3318094" cy="4518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99524" y="4167626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147440" y="39492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5" idx="4"/>
              </p:cNvCxnSpPr>
              <p:nvPr/>
            </p:nvCxnSpPr>
            <p:spPr>
              <a:xfrm rot="5400000">
                <a:off x="5205807" y="151131"/>
                <a:ext cx="1180341" cy="5641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2" idx="6"/>
              </p:cNvCxnSpPr>
              <p:nvPr/>
            </p:nvCxnSpPr>
            <p:spPr>
              <a:xfrm>
                <a:off x="274319" y="2349341"/>
                <a:ext cx="5676105" cy="1021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4114800" y="4322618"/>
                <a:ext cx="1828800" cy="13359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2992582" y="4702630"/>
                <a:ext cx="1116280" cy="9559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425535" y="4135582"/>
                <a:ext cx="11340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998519" y="3170713"/>
                <a:ext cx="1834738" cy="38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45132" y="3164774"/>
                <a:ext cx="1086593" cy="2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5456712" y="3841667"/>
                <a:ext cx="967839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92582" y="3562597"/>
                <a:ext cx="1122218" cy="4987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118458" y="3366655"/>
                <a:ext cx="1819204" cy="6932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319153" y="4851070"/>
                <a:ext cx="1597232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051720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VP1</a:t>
              </a:r>
              <a:endParaRPr lang="en-GB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51912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VP2</a:t>
              </a:r>
              <a:endParaRPr lang="en-GB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79512" y="1844826"/>
            <a:ext cx="4392488" cy="1584174"/>
            <a:chOff x="5076056" y="2275133"/>
            <a:chExt cx="4392488" cy="1584174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8316416" y="2275133"/>
              <a:ext cx="1152128" cy="12241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076056" y="3212976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Name the Line?</a:t>
              </a:r>
              <a:endParaRPr lang="en-GB" sz="36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5699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oblique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2736304" cy="30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6732240" y="3212976"/>
            <a:ext cx="2232248" cy="1743958"/>
            <a:chOff x="6732240" y="3212976"/>
            <a:chExt cx="2232248" cy="1743958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7020272" y="3212976"/>
              <a:ext cx="1224136" cy="1368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32240" y="4956934"/>
              <a:ext cx="2232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524328" y="4149080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45°</a:t>
              </a:r>
              <a:endParaRPr lang="en-GB" sz="32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To make this type of drawing more visually appealing . What is done on the Z-axis 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Double the sizes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5699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Halve the sizes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Guess the sizes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283968" y="2132856"/>
            <a:ext cx="4680520" cy="3087756"/>
            <a:chOff x="4283968" y="2132856"/>
            <a:chExt cx="4680520" cy="3087756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3968" y="2132856"/>
              <a:ext cx="2736304" cy="308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67"/>
            <p:cNvGrpSpPr/>
            <p:nvPr/>
          </p:nvGrpSpPr>
          <p:grpSpPr>
            <a:xfrm>
              <a:off x="6732240" y="2564904"/>
              <a:ext cx="2232248" cy="2392030"/>
              <a:chOff x="6732240" y="2564904"/>
              <a:chExt cx="2232248" cy="239203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7020272" y="3212976"/>
                <a:ext cx="1224136" cy="1368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732240" y="4956934"/>
                <a:ext cx="22322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740352" y="2564904"/>
                <a:ext cx="12241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Z axis</a:t>
                </a:r>
                <a:endParaRPr lang="en-GB" sz="3200" b="1" dirty="0"/>
              </a:p>
            </p:txBody>
          </p:sp>
        </p:grp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Hidden detail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Fold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Section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067944" y="1180857"/>
            <a:ext cx="3778678" cy="4885055"/>
            <a:chOff x="5684838" y="2386013"/>
            <a:chExt cx="3459162" cy="4471987"/>
          </a:xfrm>
        </p:grpSpPr>
        <p:pic>
          <p:nvPicPr>
            <p:cNvPr id="22545" name="Picture 17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84838" y="2386013"/>
              <a:ext cx="3459162" cy="4340225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 flipH="1">
              <a:off x="7315200" y="4410075"/>
              <a:ext cx="0" cy="239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flipH="1">
              <a:off x="7323138" y="6521450"/>
              <a:ext cx="0" cy="239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7326313" y="4505325"/>
              <a:ext cx="4206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lg"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7343775" y="6653213"/>
              <a:ext cx="420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lg"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7758113" y="4360863"/>
              <a:ext cx="336550" cy="360362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5560" tIns="35560" rIns="35560" bIns="355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7797800" y="6497638"/>
              <a:ext cx="334963" cy="360362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5560" tIns="35560" rIns="35560" bIns="355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74966" y="3681898"/>
            <a:ext cx="3449562" cy="827222"/>
            <a:chOff x="4938862" y="3212976"/>
            <a:chExt cx="3449562" cy="827222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4938862" y="3752166"/>
              <a:ext cx="114530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Floor map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Floor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Floor mop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2" cstate="print"/>
          <a:srcRect l="-2180" t="-3690" b="-4996"/>
          <a:stretch>
            <a:fillRect/>
          </a:stretch>
        </p:blipFill>
        <p:spPr bwMode="auto">
          <a:xfrm>
            <a:off x="3923928" y="2225791"/>
            <a:ext cx="5040560" cy="2761462"/>
          </a:xfrm>
          <a:prstGeom prst="rect">
            <a:avLst/>
          </a:prstGeom>
          <a:noFill/>
          <a:ln w="2540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556" name="Picture 4" descr="http://mlqualitycleaningservices.webs.com/mancleaning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278130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40 Multiple choice Questions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65104"/>
            <a:ext cx="9144000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Mark Each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5670"/>
            <a:ext cx="9144000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 seconds per question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Site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Smith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Location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 l="13739" t="31024" r="38034" b="20230"/>
          <a:stretch>
            <a:fillRect/>
          </a:stretch>
        </p:blipFill>
        <p:spPr bwMode="auto">
          <a:xfrm>
            <a:off x="4716016" y="1556792"/>
            <a:ext cx="3968883" cy="4032448"/>
          </a:xfrm>
          <a:prstGeom prst="rect">
            <a:avLst/>
          </a:prstGeom>
          <a:noFill/>
          <a:ln w="25400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Location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Floor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Site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816424" cy="392447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Millimetres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1</a:t>
            </a:r>
            <a:r>
              <a:rPr lang="en-GB" sz="36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3600" b="1" dirty="0" smtClean="0">
                <a:solidFill>
                  <a:srgbClr val="FF0000"/>
                </a:solidFill>
              </a:rPr>
              <a:t> angle projection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3</a:t>
            </a:r>
            <a:r>
              <a:rPr lang="en-GB" sz="3600" b="1" baseline="30000" dirty="0" smtClean="0">
                <a:solidFill>
                  <a:srgbClr val="FF0000"/>
                </a:solidFill>
              </a:rPr>
              <a:t>rd</a:t>
            </a:r>
            <a:r>
              <a:rPr lang="en-GB" sz="3600" b="1" dirty="0" smtClean="0">
                <a:solidFill>
                  <a:srgbClr val="FF0000"/>
                </a:solidFill>
              </a:rPr>
              <a:t> angle projection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4273265" cy="165618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Package?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Bows and arrows ahead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Look up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This way up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808312" cy="316835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media.bigoo.ws/content/gif/love/love_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1080120" cy="1061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16832"/>
            <a:ext cx="1296144" cy="338437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5123" name="Picture 3" descr="http://www.brsd.ab.ca/cchs/multimedia/studentworkjun2008/jdweb/Annimation-wine-glas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2808312" cy="28083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package?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Wine for sale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Glasses for sale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Fragile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3dsmaxresources.com/images/rain-fall-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5029"/>
            <a:ext cx="9540552" cy="707302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Package?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A </a:t>
            </a:r>
            <a:r>
              <a:rPr lang="en-GB" sz="3600" b="1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Expect rain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Waterproof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Keep dry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2376264" cy="316835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2376264" cy="316835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 these letters mean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Automatic Focus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1490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Across the Flats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Almost Finished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816" y="155679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AF</a:t>
            </a:r>
            <a:endParaRPr lang="en-GB" sz="9600" b="1" dirty="0"/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  <p:bldP spid="2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 these letters mean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Across the Corners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Alternating Current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Half a rock band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816" y="155679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AC</a:t>
            </a:r>
            <a:endParaRPr lang="en-GB" sz="9600" b="1" dirty="0"/>
          </a:p>
        </p:txBody>
      </p:sp>
      <p:pic>
        <p:nvPicPr>
          <p:cNvPr id="35842" name="Picture 2" descr="http://www.musicskins.com/media/catalog/product/cache/1/small_image/290x/17f82f742ffe127f42dca9de82fb58b1/a/c/acdc-highway-artwork-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482590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10800000"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 rot="10800000"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when it is put before a dimension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Square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Squint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Box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0800000">
            <a:off x="2051720" y="2276872"/>
            <a:ext cx="79208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4139952" y="2152020"/>
            <a:ext cx="2880320" cy="769441"/>
            <a:chOff x="4139952" y="2152020"/>
            <a:chExt cx="2880320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4139952" y="2276872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example</a:t>
              </a:r>
              <a:endParaRPr lang="en-GB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52120" y="2296036"/>
              <a:ext cx="504056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6176" y="2152020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60</a:t>
              </a:r>
              <a:endParaRPr lang="en-GB" sz="44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620688"/>
            <a:ext cx="9144000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10800000"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339752" y="234888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/>
              <a:t>Oops!!!!</a:t>
            </a:r>
            <a:endParaRPr lang="en-GB" sz="9600" b="1" dirty="0"/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 animBg="1"/>
      <p:bldP spid="33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when it is put before a dimension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Square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Squint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Box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51720" y="2276872"/>
            <a:ext cx="79208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0"/>
          <p:cNvGrpSpPr/>
          <p:nvPr/>
        </p:nvGrpSpPr>
        <p:grpSpPr>
          <a:xfrm>
            <a:off x="4139952" y="2152020"/>
            <a:ext cx="2880320" cy="769441"/>
            <a:chOff x="4139952" y="2152020"/>
            <a:chExt cx="2880320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4139952" y="2276872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example</a:t>
              </a:r>
              <a:endParaRPr lang="en-GB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52120" y="2296036"/>
              <a:ext cx="504056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6176" y="2152020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60</a:t>
              </a:r>
              <a:endParaRPr lang="en-GB" sz="4400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20688"/>
            <a:ext cx="9144000" cy="341632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Write down the correct letter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write down the correct answer or 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graph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Pie chart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Pictogram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err="1" smtClean="0">
                <a:solidFill>
                  <a:srgbClr val="FF0000"/>
                </a:solidFill>
              </a:rPr>
              <a:t>Fruitogram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1020" cy="38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graph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Crawl graph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Line Graph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Bar Graph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77813" y="4497724"/>
            <a:ext cx="60445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41108" y="4319595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X-axis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1630" y="4747107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TIME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877814" y="4462098"/>
            <a:ext cx="49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Jan</a:t>
            </a:r>
            <a:endParaRPr lang="en-GB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76578" y="4462098"/>
            <a:ext cx="49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Feb</a:t>
            </a:r>
            <a:endParaRPr lang="en-GB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899092" y="4462098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Mar</a:t>
            </a:r>
            <a:endParaRPr lang="en-GB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445357" y="4462098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Apr</a:t>
            </a:r>
            <a:endParaRPr lang="en-GB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979747" y="4473974"/>
            <a:ext cx="558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May</a:t>
            </a:r>
            <a:endParaRPr lang="en-GB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78511" y="4473974"/>
            <a:ext cx="49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Jun</a:t>
            </a:r>
            <a:endParaRPr lang="en-GB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929775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Jul</a:t>
            </a:r>
            <a:endParaRPr lang="en-GB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333536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Aug</a:t>
            </a:r>
            <a:endParaRPr lang="en-GB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832300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Sep</a:t>
            </a:r>
            <a:endParaRPr lang="en-GB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331064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Oct</a:t>
            </a:r>
            <a:endParaRPr lang="en-GB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53578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Nov</a:t>
            </a:r>
            <a:endParaRPr lang="en-GB" sz="1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387967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Dec</a:t>
            </a:r>
            <a:endParaRPr lang="en-GB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55576" y="1988840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Y-axis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907704" y="4293096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7704" y="4005064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907704" y="3717032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07704" y="3429000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07704" y="3140968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907704" y="2564904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07704" y="2276872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07704" y="2852936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43618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Temperature </a:t>
            </a:r>
            <a:r>
              <a:rPr lang="en-GB" b="1" dirty="0" smtClean="0">
                <a:latin typeface="Calibri"/>
              </a:rPr>
              <a:t>°C</a:t>
            </a:r>
            <a:endParaRPr lang="en-GB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1557826" y="1988841"/>
            <a:ext cx="308112" cy="2508883"/>
            <a:chOff x="1413810" y="2276873"/>
            <a:chExt cx="308112" cy="2508883"/>
          </a:xfrm>
        </p:grpSpPr>
        <p:grpSp>
          <p:nvGrpSpPr>
            <p:cNvPr id="76" name="Group 63"/>
            <p:cNvGrpSpPr/>
            <p:nvPr/>
          </p:nvGrpSpPr>
          <p:grpSpPr>
            <a:xfrm>
              <a:off x="1413810" y="2458192"/>
              <a:ext cx="308112" cy="2327564"/>
              <a:chOff x="1413810" y="2458192"/>
              <a:chExt cx="308112" cy="232756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721922" y="2458192"/>
                <a:ext cx="0" cy="23275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 rot="16200000">
                <a:off x="1327592" y="4451322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-10</a:t>
                </a:r>
                <a:endParaRPr lang="en-GB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6200000">
                <a:off x="1327593" y="4091283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-5</a:t>
                </a:r>
                <a:endParaRPr lang="en-GB" sz="10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16200000">
                <a:off x="1327594" y="3803251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6200000">
                <a:off x="1327595" y="3515219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5</a:t>
                </a:r>
                <a:endParaRPr lang="en-GB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16200000">
                <a:off x="1327596" y="3227186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10</a:t>
                </a:r>
                <a:endParaRPr lang="en-GB" sz="10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1327597" y="2939155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15</a:t>
                </a:r>
                <a:endParaRPr lang="en-GB" sz="10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1327598" y="2651123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20</a:t>
                </a:r>
                <a:endParaRPr lang="en-GB" sz="1000" b="1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 rot="16200000">
              <a:off x="1327599" y="2363091"/>
              <a:ext cx="4186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25</a:t>
              </a:r>
              <a:endParaRPr lang="en-GB" sz="1000" b="1" dirty="0"/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2123728" y="4149080"/>
            <a:ext cx="504056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627784" y="3861048"/>
            <a:ext cx="504056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131840" y="3645024"/>
            <a:ext cx="504056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635896" y="3356992"/>
            <a:ext cx="576064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211960" y="2996952"/>
            <a:ext cx="504056" cy="360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716016" y="2564904"/>
            <a:ext cx="360040" cy="4320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076056" y="2564904"/>
            <a:ext cx="648072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724128" y="2708920"/>
            <a:ext cx="360040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84168" y="2996952"/>
            <a:ext cx="360040" cy="360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444208" y="3356992"/>
            <a:ext cx="360040" cy="4320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804248" y="3789040"/>
            <a:ext cx="360040" cy="720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64288" y="3861048"/>
            <a:ext cx="432048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http://www.animatedpics.org/images/characters/Simpsons%20Homer%20Craw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48412">
            <a:off x="2981604" y="2677435"/>
            <a:ext cx="1219200" cy="1219201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Just giving you a bit of a breather</a:t>
            </a:r>
            <a:endParaRPr lang="en-GB" sz="4400" b="1" dirty="0"/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8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74" grpId="0"/>
      <p:bldP spid="99" grpId="0"/>
      <p:bldP spid="9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graph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Pie chart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Pictogram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Bar Chart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050556" cy="347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input device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63517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Ink jet printer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335525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Hand Scanner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41490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Flat bed scanner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 descr="http://images.itreviews.com/beta.itreviews.com/photos/hardware/h1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4099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nk jet plotter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824536" cy="48245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input device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2768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Flat bed plotter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335525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Symbol blotter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436510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Drum plotter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devices can not produce images containing tones such as photographs?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Laser Printer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Ink jet printer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Flat bed  plotter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8" name="Picture 6" descr="http://tomlay.com/wp-content/uploads/2011/06/epsonc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2555776" cy="2272628"/>
          </a:xfrm>
          <a:prstGeom prst="rect">
            <a:avLst/>
          </a:prstGeom>
          <a:noFill/>
        </p:spPr>
      </p:pic>
      <p:pic>
        <p:nvPicPr>
          <p:cNvPr id="44040" name="Picture 8" descr="http://www.office365.co.uk/im/pim/22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2281436" cy="2281436"/>
          </a:xfrm>
          <a:prstGeom prst="rect">
            <a:avLst/>
          </a:prstGeom>
          <a:noFill/>
        </p:spPr>
      </p:pic>
      <p:pic>
        <p:nvPicPr>
          <p:cNvPr id="44042" name="Picture 10" descr="http://onlinemca.com/mca_course/kurukshetra_university/semester5/computergraphics/img_computer_graphics/flatbed_plot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3058315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 descr="http://198.65.153.147/productmaster/images/products/flashDrives/classics/64GBflashDrive/64GB%20Flash%20Drive%20No%20Cap%20Low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707" y="2348880"/>
            <a:ext cx="5135293" cy="294878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name given to this type of storage device?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Flash drive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Hard drive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Compact Disc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roceedings.esri.com/library/userconf/proc01/professional/papers/pap894/p08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1857907"/>
            <a:ext cx="5580112" cy="40300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name given to a device used to convert manual drawings to digital?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Digitising tablet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Dishwasher tablet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Sterilising tablet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57240"/>
            <a:ext cx="4903019" cy="435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pictorial drawing represents the given orthographic?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18215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25144"/>
            <a:ext cx="1602433" cy="13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56992"/>
            <a:ext cx="1559786" cy="14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059832" y="1484784"/>
            <a:ext cx="6448438" cy="4824536"/>
            <a:chOff x="3059832" y="1484784"/>
            <a:chExt cx="6448438" cy="48245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484784"/>
              <a:ext cx="6448438" cy="48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228184" y="33569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Plan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578408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Elevation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63888" y="578408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End Elevation</a:t>
              </a:r>
              <a:endParaRPr lang="en-GB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1422200" cy="15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pictorial drawing represents the given orthographic?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347" y="3282823"/>
            <a:ext cx="1425568" cy="145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16832"/>
            <a:ext cx="1444650" cy="162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563" t="13168" r="15187" b="60485"/>
          <a:stretch>
            <a:fillRect/>
          </a:stretch>
        </p:blipFill>
        <p:spPr bwMode="auto">
          <a:xfrm rot="16200000">
            <a:off x="2452766" y="1515788"/>
            <a:ext cx="2952328" cy="3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shown below?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29309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Is it a:-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 </a:t>
            </a:r>
            <a:r>
              <a:rPr lang="en-GB" sz="3600" b="1" dirty="0" smtClean="0">
                <a:solidFill>
                  <a:srgbClr val="FF0000"/>
                </a:solidFill>
              </a:rPr>
              <a:t>Section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Plan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620" y="1268760"/>
            <a:ext cx="5765380" cy="51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pictorial drawing represents the given orthographic?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700808"/>
            <a:ext cx="19311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284984"/>
            <a:ext cx="20691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653136"/>
            <a:ext cx="2057513" cy="16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meant by the term library when using CAG?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A collection of commonly used parts.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A building where books are kept.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A shelf of CAG textbooks.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purpose of this type of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To supply household water.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 </a:t>
            </a:r>
            <a:r>
              <a:rPr lang="en-GB" sz="3600" b="1" dirty="0" smtClean="0">
                <a:solidFill>
                  <a:srgbClr val="FF0000"/>
                </a:solidFill>
              </a:rPr>
              <a:t>To clarify internal details.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To confuse!!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8568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musicfinland.com/seppo.ahokas/dri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280" y="3933056"/>
            <a:ext cx="1691680" cy="20300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27687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Take 1000 and add 40.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1000.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30 and then add 1000.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20.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1000 and then add 10.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Perform the following calculation using mental arithmetic?</a:t>
            </a:r>
            <a:endParaRPr lang="en-GB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Write down your answer</a:t>
            </a:r>
            <a:endParaRPr lang="en-GB" sz="3600" b="1" dirty="0"/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6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end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1506" name="Picture 2" descr="http://desicomments.files.wordpress.com/2011/11/dancing-hippo.gif?w=153&amp;h=153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564904"/>
            <a:ext cx="2664296" cy="266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Solutions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 – </a:t>
            </a:r>
            <a:r>
              <a:rPr lang="en-GB" sz="2800" dirty="0" smtClean="0">
                <a:solidFill>
                  <a:schemeClr val="bg1"/>
                </a:solidFill>
              </a:rPr>
              <a:t>KI </a:t>
            </a:r>
            <a:r>
              <a:rPr lang="en-GB" sz="2800" dirty="0" smtClean="0">
                <a:solidFill>
                  <a:schemeClr val="bg1"/>
                </a:solidFill>
              </a:rPr>
              <a:t>Revision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563" t="13168" r="15187" b="60485"/>
          <a:stretch>
            <a:fillRect/>
          </a:stretch>
        </p:blipFill>
        <p:spPr bwMode="auto">
          <a:xfrm rot="16200000">
            <a:off x="2452766" y="1515788"/>
            <a:ext cx="2952328" cy="3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shown below?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29309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Is it a:-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 </a:t>
            </a:r>
            <a:r>
              <a:rPr lang="en-GB" sz="3600" b="1" dirty="0" smtClean="0">
                <a:solidFill>
                  <a:srgbClr val="FF0000"/>
                </a:solidFill>
              </a:rPr>
              <a:t>Section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563" t="13168" r="15187" b="60485"/>
          <a:stretch>
            <a:fillRect/>
          </a:stretch>
        </p:blipFill>
        <p:spPr bwMode="auto">
          <a:xfrm rot="16200000">
            <a:off x="2452766" y="1515788"/>
            <a:ext cx="2952328" cy="3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29309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Is it a:-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 </a:t>
            </a:r>
            <a:r>
              <a:rPr lang="en-GB" sz="3600" b="1" dirty="0" smtClean="0">
                <a:solidFill>
                  <a:srgbClr val="FF0000"/>
                </a:solidFill>
              </a:rPr>
              <a:t>Outline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50851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 </a:t>
            </a:r>
            <a:r>
              <a:rPr lang="en-GB" sz="3600" b="1" dirty="0" smtClean="0">
                <a:solidFill>
                  <a:srgbClr val="FF0000"/>
                </a:solidFill>
              </a:rPr>
              <a:t>Hatch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Hidden detail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4716016" y="2060848"/>
            <a:ext cx="3672408" cy="1798459"/>
            <a:chOff x="4716016" y="2060848"/>
            <a:chExt cx="3672408" cy="1798459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4716016" y="2060848"/>
              <a:ext cx="1440160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195736" y="1340768"/>
            <a:ext cx="3240361" cy="3600400"/>
            <a:chOff x="2195736" y="1628800"/>
            <a:chExt cx="2880320" cy="29523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6004" t="10359" r="16351" b="58577"/>
            <a:stretch>
              <a:fillRect/>
            </a:stretch>
          </p:blipFill>
          <p:spPr bwMode="auto">
            <a:xfrm>
              <a:off x="2195736" y="1628800"/>
              <a:ext cx="288032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4427984" y="4005064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pictorial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50851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 </a:t>
            </a:r>
            <a:r>
              <a:rPr lang="en-GB" sz="3600" b="1" dirty="0" smtClean="0">
                <a:solidFill>
                  <a:srgbClr val="FF0000"/>
                </a:solidFill>
              </a:rPr>
              <a:t>Oblique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691681" y="2852936"/>
            <a:ext cx="4392488" cy="1839109"/>
            <a:chOff x="1691680" y="2492896"/>
            <a:chExt cx="4392488" cy="1839109"/>
          </a:xfrm>
        </p:grpSpPr>
        <p:sp>
          <p:nvSpPr>
            <p:cNvPr id="32" name="TextBox 31"/>
            <p:cNvSpPr txBox="1"/>
            <p:nvPr/>
          </p:nvSpPr>
          <p:spPr>
            <a:xfrm>
              <a:off x="5508104" y="3501008"/>
              <a:ext cx="576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45°</a:t>
              </a:r>
              <a:endParaRPr lang="en-GB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1680" y="342900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45°</a:t>
              </a:r>
              <a:endParaRPr lang="en-GB" sz="2400" b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91680" y="4268588"/>
              <a:ext cx="42484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835696" y="2852936"/>
              <a:ext cx="720080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148064" y="2492896"/>
              <a:ext cx="792088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222" t="57358" r="14815" b="12735"/>
          <a:stretch>
            <a:fillRect/>
          </a:stretch>
        </p:blipFill>
        <p:spPr bwMode="auto">
          <a:xfrm>
            <a:off x="1403648" y="1124744"/>
            <a:ext cx="5688632" cy="41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0851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development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563" t="13168" r="15187" b="60485"/>
          <a:stretch>
            <a:fillRect/>
          </a:stretch>
        </p:blipFill>
        <p:spPr bwMode="auto">
          <a:xfrm rot="16200000">
            <a:off x="2452766" y="1515788"/>
            <a:ext cx="2952328" cy="3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29309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Is it a:-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 </a:t>
            </a:r>
            <a:r>
              <a:rPr lang="en-GB" sz="3600" b="1" dirty="0" smtClean="0">
                <a:solidFill>
                  <a:srgbClr val="FF0000"/>
                </a:solidFill>
              </a:rPr>
              <a:t>Outline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50851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 </a:t>
            </a:r>
            <a:r>
              <a:rPr lang="en-GB" sz="3600" b="1" dirty="0" smtClean="0">
                <a:solidFill>
                  <a:srgbClr val="FF0000"/>
                </a:solidFill>
              </a:rPr>
              <a:t>Hatch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Hidden detail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16016" y="2060848"/>
            <a:ext cx="3672408" cy="1798459"/>
            <a:chOff x="4716016" y="2060848"/>
            <a:chExt cx="3672408" cy="1798459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4716016" y="2060848"/>
              <a:ext cx="1440160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  <p:bldP spid="23" grpId="0"/>
      <p:bldP spid="24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222" t="57358" r="14815" b="12735"/>
          <a:stretch>
            <a:fillRect/>
          </a:stretch>
        </p:blipFill>
        <p:spPr bwMode="auto">
          <a:xfrm>
            <a:off x="251520" y="1052736"/>
            <a:ext cx="5688632" cy="41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Centre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50851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Fold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Section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860032" y="2492896"/>
            <a:ext cx="3672408" cy="1798459"/>
            <a:chOff x="4716016" y="2060848"/>
            <a:chExt cx="3672408" cy="1798459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4716016" y="2060848"/>
              <a:ext cx="1440160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drawings are these?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2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1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urkovicartunits.pbworks.com/f/1253168447/Perspective%20with%20sh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643" y="1628800"/>
            <a:ext cx="4164357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pub.com/content/draftsman/14276/img/14276_1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1196752"/>
            <a:ext cx="5400600" cy="46631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drawings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70080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err="1" smtClean="0">
                <a:solidFill>
                  <a:srgbClr val="FF0000"/>
                </a:solidFill>
              </a:rPr>
              <a:t>Penometric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56664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err="1" smtClean="0">
                <a:solidFill>
                  <a:srgbClr val="FF0000"/>
                </a:solidFill>
              </a:rPr>
              <a:t>Inkometric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57301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Exploded 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2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2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1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572000" y="2167428"/>
            <a:ext cx="4320480" cy="2523144"/>
            <a:chOff x="4572000" y="2167428"/>
            <a:chExt cx="4320480" cy="252314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2167428"/>
              <a:ext cx="4186956" cy="252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100392" y="3861048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30°</a:t>
              </a:r>
              <a:endParaRPr lang="en-GB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3933056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30°</a:t>
              </a:r>
              <a:endParaRPr lang="en-GB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15816" y="21193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Fold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2669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Hidden detail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Centre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2821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8"/>
          <p:cNvGrpSpPr/>
          <p:nvPr/>
        </p:nvGrpSpPr>
        <p:grpSpPr>
          <a:xfrm>
            <a:off x="5508104" y="4509119"/>
            <a:ext cx="3456384" cy="1366411"/>
            <a:chOff x="5004048" y="2561299"/>
            <a:chExt cx="3384376" cy="1298008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5004048" y="2561299"/>
              <a:ext cx="1152129" cy="7956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429000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One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Oblique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851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Two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53"/>
          <p:cNvGrpSpPr/>
          <p:nvPr/>
        </p:nvGrpSpPr>
        <p:grpSpPr>
          <a:xfrm>
            <a:off x="2267744" y="1556792"/>
            <a:ext cx="6876256" cy="2233943"/>
            <a:chOff x="0" y="2204864"/>
            <a:chExt cx="9144000" cy="3458079"/>
          </a:xfrm>
        </p:grpSpPr>
        <p:sp>
          <p:nvSpPr>
            <p:cNvPr id="26" name="Freeform 25"/>
            <p:cNvSpPr/>
            <p:nvPr/>
          </p:nvSpPr>
          <p:spPr>
            <a:xfrm>
              <a:off x="2999728" y="3173505"/>
              <a:ext cx="2941803" cy="881299"/>
            </a:xfrm>
            <a:custGeom>
              <a:avLst/>
              <a:gdLst>
                <a:gd name="connsiteX0" fmla="*/ 0 w 2197043"/>
                <a:gd name="connsiteY0" fmla="*/ 0 h 852336"/>
                <a:gd name="connsiteX1" fmla="*/ 2197043 w 2197043"/>
                <a:gd name="connsiteY1" fmla="*/ 0 h 852336"/>
                <a:gd name="connsiteX2" fmla="*/ 2197043 w 2197043"/>
                <a:gd name="connsiteY2" fmla="*/ 852336 h 852336"/>
                <a:gd name="connsiteX3" fmla="*/ 0 w 2197043"/>
                <a:gd name="connsiteY3" fmla="*/ 852336 h 852336"/>
                <a:gd name="connsiteX4" fmla="*/ 0 w 2197043"/>
                <a:gd name="connsiteY4" fmla="*/ 0 h 852336"/>
                <a:gd name="connsiteX0" fmla="*/ 0 w 2197043"/>
                <a:gd name="connsiteY0" fmla="*/ 278568 h 1130904"/>
                <a:gd name="connsiteX1" fmla="*/ 2053355 w 2197043"/>
                <a:gd name="connsiteY1" fmla="*/ 0 h 1130904"/>
                <a:gd name="connsiteX2" fmla="*/ 2197043 w 2197043"/>
                <a:gd name="connsiteY2" fmla="*/ 1130904 h 1130904"/>
                <a:gd name="connsiteX3" fmla="*/ 0 w 2197043"/>
                <a:gd name="connsiteY3" fmla="*/ 1130904 h 1130904"/>
                <a:gd name="connsiteX4" fmla="*/ 0 w 2197043"/>
                <a:gd name="connsiteY4" fmla="*/ 278568 h 1130904"/>
                <a:gd name="connsiteX0" fmla="*/ 0 w 2210949"/>
                <a:gd name="connsiteY0" fmla="*/ 394984 h 1130904"/>
                <a:gd name="connsiteX1" fmla="*/ 2067261 w 2210949"/>
                <a:gd name="connsiteY1" fmla="*/ 0 h 1130904"/>
                <a:gd name="connsiteX2" fmla="*/ 2210949 w 2210949"/>
                <a:gd name="connsiteY2" fmla="*/ 1130904 h 1130904"/>
                <a:gd name="connsiteX3" fmla="*/ 13906 w 2210949"/>
                <a:gd name="connsiteY3" fmla="*/ 1130904 h 1130904"/>
                <a:gd name="connsiteX4" fmla="*/ 0 w 2210949"/>
                <a:gd name="connsiteY4" fmla="*/ 394984 h 1130904"/>
                <a:gd name="connsiteX0" fmla="*/ 0 w 3272390"/>
                <a:gd name="connsiteY0" fmla="*/ 394984 h 1130904"/>
                <a:gd name="connsiteX1" fmla="*/ 2067261 w 3272390"/>
                <a:gd name="connsiteY1" fmla="*/ 0 h 1130904"/>
                <a:gd name="connsiteX2" fmla="*/ 3272390 w 3272390"/>
                <a:gd name="connsiteY2" fmla="*/ 199571 h 1130904"/>
                <a:gd name="connsiteX3" fmla="*/ 13906 w 3272390"/>
                <a:gd name="connsiteY3" fmla="*/ 1130904 h 1130904"/>
                <a:gd name="connsiteX4" fmla="*/ 0 w 3272390"/>
                <a:gd name="connsiteY4" fmla="*/ 394984 h 1130904"/>
                <a:gd name="connsiteX0" fmla="*/ 0 w 3304835"/>
                <a:gd name="connsiteY0" fmla="*/ 394984 h 1155850"/>
                <a:gd name="connsiteX1" fmla="*/ 2067261 w 3304835"/>
                <a:gd name="connsiteY1" fmla="*/ 0 h 1155850"/>
                <a:gd name="connsiteX2" fmla="*/ 3272390 w 3304835"/>
                <a:gd name="connsiteY2" fmla="*/ 199571 h 1155850"/>
                <a:gd name="connsiteX3" fmla="*/ 3304835 w 3304835"/>
                <a:gd name="connsiteY3" fmla="*/ 1155850 h 1155850"/>
                <a:gd name="connsiteX4" fmla="*/ 0 w 3304835"/>
                <a:gd name="connsiteY4" fmla="*/ 394984 h 1155850"/>
                <a:gd name="connsiteX0" fmla="*/ 0 w 3304835"/>
                <a:gd name="connsiteY0" fmla="*/ 394984 h 1155850"/>
                <a:gd name="connsiteX1" fmla="*/ 2067261 w 3304835"/>
                <a:gd name="connsiteY1" fmla="*/ 0 h 1155850"/>
                <a:gd name="connsiteX2" fmla="*/ 3295565 w 3304835"/>
                <a:gd name="connsiteY2" fmla="*/ 203729 h 1155850"/>
                <a:gd name="connsiteX3" fmla="*/ 3304835 w 3304835"/>
                <a:gd name="connsiteY3" fmla="*/ 1155850 h 1155850"/>
                <a:gd name="connsiteX4" fmla="*/ 0 w 3304835"/>
                <a:gd name="connsiteY4" fmla="*/ 394984 h 1155850"/>
                <a:gd name="connsiteX0" fmla="*/ 0 w 3295565"/>
                <a:gd name="connsiteY0" fmla="*/ 394984 h 885597"/>
                <a:gd name="connsiteX1" fmla="*/ 2067261 w 3295565"/>
                <a:gd name="connsiteY1" fmla="*/ 0 h 885597"/>
                <a:gd name="connsiteX2" fmla="*/ 3295565 w 3295565"/>
                <a:gd name="connsiteY2" fmla="*/ 203729 h 885597"/>
                <a:gd name="connsiteX3" fmla="*/ 1251480 w 3295565"/>
                <a:gd name="connsiteY3" fmla="*/ 885597 h 885597"/>
                <a:gd name="connsiteX4" fmla="*/ 0 w 3295565"/>
                <a:gd name="connsiteY4" fmla="*/ 394984 h 88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565" h="885597">
                  <a:moveTo>
                    <a:pt x="0" y="394984"/>
                  </a:moveTo>
                  <a:lnTo>
                    <a:pt x="2067261" y="0"/>
                  </a:lnTo>
                  <a:lnTo>
                    <a:pt x="3295565" y="203729"/>
                  </a:lnTo>
                  <a:lnTo>
                    <a:pt x="1251480" y="885597"/>
                  </a:lnTo>
                  <a:lnTo>
                    <a:pt x="0" y="39498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25145" y="3372107"/>
              <a:ext cx="1824662" cy="2275657"/>
            </a:xfrm>
            <a:custGeom>
              <a:avLst/>
              <a:gdLst>
                <a:gd name="connsiteX0" fmla="*/ 0 w 2027403"/>
                <a:gd name="connsiteY0" fmla="*/ 0 h 1592960"/>
                <a:gd name="connsiteX1" fmla="*/ 2027403 w 2027403"/>
                <a:gd name="connsiteY1" fmla="*/ 0 h 1592960"/>
                <a:gd name="connsiteX2" fmla="*/ 2027403 w 2027403"/>
                <a:gd name="connsiteY2" fmla="*/ 1592960 h 1592960"/>
                <a:gd name="connsiteX3" fmla="*/ 0 w 2027403"/>
                <a:gd name="connsiteY3" fmla="*/ 1592960 h 1592960"/>
                <a:gd name="connsiteX4" fmla="*/ 0 w 2027403"/>
                <a:gd name="connsiteY4" fmla="*/ 0 h 1592960"/>
                <a:gd name="connsiteX0" fmla="*/ 0 w 2027403"/>
                <a:gd name="connsiteY0" fmla="*/ 682697 h 2275657"/>
                <a:gd name="connsiteX1" fmla="*/ 1808113 w 2027403"/>
                <a:gd name="connsiteY1" fmla="*/ 0 h 2275657"/>
                <a:gd name="connsiteX2" fmla="*/ 2027403 w 2027403"/>
                <a:gd name="connsiteY2" fmla="*/ 2275657 h 2275657"/>
                <a:gd name="connsiteX3" fmla="*/ 0 w 2027403"/>
                <a:gd name="connsiteY3" fmla="*/ 2275657 h 2275657"/>
                <a:gd name="connsiteX4" fmla="*/ 0 w 2027403"/>
                <a:gd name="connsiteY4" fmla="*/ 682697 h 2275657"/>
                <a:gd name="connsiteX0" fmla="*/ 0 w 1808113"/>
                <a:gd name="connsiteY0" fmla="*/ 682697 h 2275657"/>
                <a:gd name="connsiteX1" fmla="*/ 1808113 w 1808113"/>
                <a:gd name="connsiteY1" fmla="*/ 0 h 2275657"/>
                <a:gd name="connsiteX2" fmla="*/ 1456420 w 1808113"/>
                <a:gd name="connsiteY2" fmla="*/ 1224718 h 2275657"/>
                <a:gd name="connsiteX3" fmla="*/ 0 w 1808113"/>
                <a:gd name="connsiteY3" fmla="*/ 2275657 h 2275657"/>
                <a:gd name="connsiteX4" fmla="*/ 0 w 1808113"/>
                <a:gd name="connsiteY4" fmla="*/ 682697 h 2275657"/>
                <a:gd name="connsiteX0" fmla="*/ 0 w 1816387"/>
                <a:gd name="connsiteY0" fmla="*/ 682697 h 2275657"/>
                <a:gd name="connsiteX1" fmla="*/ 1808113 w 1816387"/>
                <a:gd name="connsiteY1" fmla="*/ 0 h 2275657"/>
                <a:gd name="connsiteX2" fmla="*/ 1816387 w 1816387"/>
                <a:gd name="connsiteY2" fmla="*/ 968190 h 2275657"/>
                <a:gd name="connsiteX3" fmla="*/ 0 w 1816387"/>
                <a:gd name="connsiteY3" fmla="*/ 2275657 h 2275657"/>
                <a:gd name="connsiteX4" fmla="*/ 0 w 1816387"/>
                <a:gd name="connsiteY4" fmla="*/ 682697 h 2275657"/>
                <a:gd name="connsiteX0" fmla="*/ 0 w 1824662"/>
                <a:gd name="connsiteY0" fmla="*/ 682697 h 2275657"/>
                <a:gd name="connsiteX1" fmla="*/ 1808113 w 1824662"/>
                <a:gd name="connsiteY1" fmla="*/ 0 h 2275657"/>
                <a:gd name="connsiteX2" fmla="*/ 1824662 w 1824662"/>
                <a:gd name="connsiteY2" fmla="*/ 947502 h 2275657"/>
                <a:gd name="connsiteX3" fmla="*/ 0 w 1824662"/>
                <a:gd name="connsiteY3" fmla="*/ 2275657 h 2275657"/>
                <a:gd name="connsiteX4" fmla="*/ 0 w 1824662"/>
                <a:gd name="connsiteY4" fmla="*/ 682697 h 22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662" h="2275657">
                  <a:moveTo>
                    <a:pt x="0" y="682697"/>
                  </a:moveTo>
                  <a:lnTo>
                    <a:pt x="1808113" y="0"/>
                  </a:lnTo>
                  <a:lnTo>
                    <a:pt x="1824662" y="947502"/>
                  </a:lnTo>
                  <a:lnTo>
                    <a:pt x="0" y="2275657"/>
                  </a:lnTo>
                  <a:lnTo>
                    <a:pt x="0" y="6826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87316" y="3566574"/>
              <a:ext cx="1129553" cy="2089466"/>
            </a:xfrm>
            <a:custGeom>
              <a:avLst/>
              <a:gdLst>
                <a:gd name="connsiteX0" fmla="*/ 0 w 1129553"/>
                <a:gd name="connsiteY0" fmla="*/ 0 h 2089466"/>
                <a:gd name="connsiteX1" fmla="*/ 1129553 w 1129553"/>
                <a:gd name="connsiteY1" fmla="*/ 0 h 2089466"/>
                <a:gd name="connsiteX2" fmla="*/ 1129553 w 1129553"/>
                <a:gd name="connsiteY2" fmla="*/ 2089466 h 2089466"/>
                <a:gd name="connsiteX3" fmla="*/ 0 w 1129553"/>
                <a:gd name="connsiteY3" fmla="*/ 2089466 h 2089466"/>
                <a:gd name="connsiteX4" fmla="*/ 0 w 1129553"/>
                <a:gd name="connsiteY4" fmla="*/ 0 h 2089466"/>
                <a:gd name="connsiteX0" fmla="*/ 0 w 1129553"/>
                <a:gd name="connsiteY0" fmla="*/ 0 h 2089466"/>
                <a:gd name="connsiteX1" fmla="*/ 1129553 w 1129553"/>
                <a:gd name="connsiteY1" fmla="*/ 496506 h 2089466"/>
                <a:gd name="connsiteX2" fmla="*/ 1129553 w 1129553"/>
                <a:gd name="connsiteY2" fmla="*/ 2089466 h 2089466"/>
                <a:gd name="connsiteX3" fmla="*/ 0 w 1129553"/>
                <a:gd name="connsiteY3" fmla="*/ 2089466 h 2089466"/>
                <a:gd name="connsiteX4" fmla="*/ 0 w 1129553"/>
                <a:gd name="connsiteY4" fmla="*/ 0 h 2089466"/>
                <a:gd name="connsiteX0" fmla="*/ 0 w 1129553"/>
                <a:gd name="connsiteY0" fmla="*/ 0 h 2089466"/>
                <a:gd name="connsiteX1" fmla="*/ 1129553 w 1129553"/>
                <a:gd name="connsiteY1" fmla="*/ 496506 h 2089466"/>
                <a:gd name="connsiteX2" fmla="*/ 1129553 w 1129553"/>
                <a:gd name="connsiteY2" fmla="*/ 2089466 h 2089466"/>
                <a:gd name="connsiteX3" fmla="*/ 488232 w 1129553"/>
                <a:gd name="connsiteY3" fmla="*/ 1369532 h 2089466"/>
                <a:gd name="connsiteX4" fmla="*/ 0 w 1129553"/>
                <a:gd name="connsiteY4" fmla="*/ 0 h 2089466"/>
                <a:gd name="connsiteX0" fmla="*/ 0 w 1129553"/>
                <a:gd name="connsiteY0" fmla="*/ 0 h 2089466"/>
                <a:gd name="connsiteX1" fmla="*/ 1129553 w 1129553"/>
                <a:gd name="connsiteY1" fmla="*/ 496506 h 2089466"/>
                <a:gd name="connsiteX2" fmla="*/ 1129553 w 1129553"/>
                <a:gd name="connsiteY2" fmla="*/ 2089466 h 2089466"/>
                <a:gd name="connsiteX3" fmla="*/ 20688 w 1129553"/>
                <a:gd name="connsiteY3" fmla="*/ 1133691 h 2089466"/>
                <a:gd name="connsiteX4" fmla="*/ 0 w 1129553"/>
                <a:gd name="connsiteY4" fmla="*/ 0 h 20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553" h="2089466">
                  <a:moveTo>
                    <a:pt x="0" y="0"/>
                  </a:moveTo>
                  <a:lnTo>
                    <a:pt x="1129553" y="496506"/>
                  </a:lnTo>
                  <a:lnTo>
                    <a:pt x="1129553" y="2089466"/>
                  </a:lnTo>
                  <a:lnTo>
                    <a:pt x="20688" y="1133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0" y="234888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0"/>
            <p:cNvGrpSpPr/>
            <p:nvPr/>
          </p:nvGrpSpPr>
          <p:grpSpPr>
            <a:xfrm>
              <a:off x="228600" y="2204864"/>
              <a:ext cx="45719" cy="288032"/>
              <a:chOff x="228600" y="2204864"/>
              <a:chExt cx="45719" cy="2880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107504" y="2348880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228600" y="2326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3"/>
            <p:cNvGrpSpPr/>
            <p:nvPr/>
          </p:nvGrpSpPr>
          <p:grpSpPr>
            <a:xfrm>
              <a:off x="8593881" y="2214389"/>
              <a:ext cx="45719" cy="288032"/>
              <a:chOff x="228600" y="2204864"/>
              <a:chExt cx="45719" cy="28803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107504" y="2348880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228600" y="2326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rot="5400000">
              <a:off x="3318641" y="4863662"/>
              <a:ext cx="15923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2"/>
            </p:cNvCxnSpPr>
            <p:nvPr/>
          </p:nvCxnSpPr>
          <p:spPr>
            <a:xfrm rot="10800000" flipH="1" flipV="1">
              <a:off x="228600" y="2349341"/>
              <a:ext cx="3886200" cy="1718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5"/>
            </p:cNvCxnSpPr>
            <p:nvPr/>
          </p:nvCxnSpPr>
          <p:spPr>
            <a:xfrm rot="16200000" flipH="1">
              <a:off x="540229" y="2092899"/>
              <a:ext cx="3297438" cy="3842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0"/>
            </p:cNvCxnSpPr>
            <p:nvPr/>
          </p:nvCxnSpPr>
          <p:spPr>
            <a:xfrm rot="16200000" flipH="1" flipV="1">
              <a:off x="5502296" y="948511"/>
              <a:ext cx="1726950" cy="4501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7"/>
            </p:cNvCxnSpPr>
            <p:nvPr/>
          </p:nvCxnSpPr>
          <p:spPr>
            <a:xfrm rot="16200000" flipH="1" flipV="1">
              <a:off x="4714806" y="1742695"/>
              <a:ext cx="3318094" cy="4518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99524" y="4167626"/>
              <a:ext cx="15923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47440" y="3949262"/>
              <a:ext cx="15923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4"/>
            </p:cNvCxnSpPr>
            <p:nvPr/>
          </p:nvCxnSpPr>
          <p:spPr>
            <a:xfrm rot="5400000">
              <a:off x="5205807" y="151131"/>
              <a:ext cx="1180341" cy="5641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2" idx="6"/>
            </p:cNvCxnSpPr>
            <p:nvPr/>
          </p:nvCxnSpPr>
          <p:spPr>
            <a:xfrm>
              <a:off x="274319" y="2349341"/>
              <a:ext cx="5676105" cy="1021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4114800" y="4322618"/>
              <a:ext cx="1828800" cy="1335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2992582" y="4702630"/>
              <a:ext cx="1116280" cy="9559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2425535" y="4135582"/>
              <a:ext cx="11340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998519" y="3170713"/>
              <a:ext cx="1834738" cy="3859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45132" y="3164774"/>
              <a:ext cx="1086593" cy="207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456712" y="3841667"/>
              <a:ext cx="967839" cy="5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992582" y="3562597"/>
              <a:ext cx="1122218" cy="498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118458" y="3366655"/>
              <a:ext cx="1819204" cy="6932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319153" y="4851070"/>
              <a:ext cx="1597232" cy="5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 the letters VP stand for?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429000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Very pretty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Vanishing point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851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Vertical plane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55"/>
          <p:cNvGrpSpPr/>
          <p:nvPr/>
        </p:nvGrpSpPr>
        <p:grpSpPr>
          <a:xfrm>
            <a:off x="2051720" y="1340768"/>
            <a:ext cx="7092280" cy="2593983"/>
            <a:chOff x="2051720" y="1628800"/>
            <a:chExt cx="7092280" cy="2593983"/>
          </a:xfrm>
        </p:grpSpPr>
        <p:grpSp>
          <p:nvGrpSpPr>
            <p:cNvPr id="6" name="Group 53"/>
            <p:cNvGrpSpPr/>
            <p:nvPr/>
          </p:nvGrpSpPr>
          <p:grpSpPr>
            <a:xfrm>
              <a:off x="2267744" y="1988840"/>
              <a:ext cx="6876256" cy="2233943"/>
              <a:chOff x="0" y="2204864"/>
              <a:chExt cx="9144000" cy="345807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99728" y="3173505"/>
                <a:ext cx="2941803" cy="881299"/>
              </a:xfrm>
              <a:custGeom>
                <a:avLst/>
                <a:gdLst>
                  <a:gd name="connsiteX0" fmla="*/ 0 w 2197043"/>
                  <a:gd name="connsiteY0" fmla="*/ 0 h 852336"/>
                  <a:gd name="connsiteX1" fmla="*/ 2197043 w 2197043"/>
                  <a:gd name="connsiteY1" fmla="*/ 0 h 852336"/>
                  <a:gd name="connsiteX2" fmla="*/ 2197043 w 2197043"/>
                  <a:gd name="connsiteY2" fmla="*/ 852336 h 852336"/>
                  <a:gd name="connsiteX3" fmla="*/ 0 w 2197043"/>
                  <a:gd name="connsiteY3" fmla="*/ 852336 h 852336"/>
                  <a:gd name="connsiteX4" fmla="*/ 0 w 2197043"/>
                  <a:gd name="connsiteY4" fmla="*/ 0 h 852336"/>
                  <a:gd name="connsiteX0" fmla="*/ 0 w 2197043"/>
                  <a:gd name="connsiteY0" fmla="*/ 278568 h 1130904"/>
                  <a:gd name="connsiteX1" fmla="*/ 2053355 w 2197043"/>
                  <a:gd name="connsiteY1" fmla="*/ 0 h 1130904"/>
                  <a:gd name="connsiteX2" fmla="*/ 2197043 w 2197043"/>
                  <a:gd name="connsiteY2" fmla="*/ 1130904 h 1130904"/>
                  <a:gd name="connsiteX3" fmla="*/ 0 w 2197043"/>
                  <a:gd name="connsiteY3" fmla="*/ 1130904 h 1130904"/>
                  <a:gd name="connsiteX4" fmla="*/ 0 w 2197043"/>
                  <a:gd name="connsiteY4" fmla="*/ 278568 h 1130904"/>
                  <a:gd name="connsiteX0" fmla="*/ 0 w 2210949"/>
                  <a:gd name="connsiteY0" fmla="*/ 394984 h 1130904"/>
                  <a:gd name="connsiteX1" fmla="*/ 2067261 w 2210949"/>
                  <a:gd name="connsiteY1" fmla="*/ 0 h 1130904"/>
                  <a:gd name="connsiteX2" fmla="*/ 2210949 w 2210949"/>
                  <a:gd name="connsiteY2" fmla="*/ 1130904 h 1130904"/>
                  <a:gd name="connsiteX3" fmla="*/ 13906 w 2210949"/>
                  <a:gd name="connsiteY3" fmla="*/ 1130904 h 1130904"/>
                  <a:gd name="connsiteX4" fmla="*/ 0 w 2210949"/>
                  <a:gd name="connsiteY4" fmla="*/ 394984 h 1130904"/>
                  <a:gd name="connsiteX0" fmla="*/ 0 w 3272390"/>
                  <a:gd name="connsiteY0" fmla="*/ 394984 h 1130904"/>
                  <a:gd name="connsiteX1" fmla="*/ 2067261 w 3272390"/>
                  <a:gd name="connsiteY1" fmla="*/ 0 h 1130904"/>
                  <a:gd name="connsiteX2" fmla="*/ 3272390 w 3272390"/>
                  <a:gd name="connsiteY2" fmla="*/ 199571 h 1130904"/>
                  <a:gd name="connsiteX3" fmla="*/ 13906 w 3272390"/>
                  <a:gd name="connsiteY3" fmla="*/ 1130904 h 1130904"/>
                  <a:gd name="connsiteX4" fmla="*/ 0 w 3272390"/>
                  <a:gd name="connsiteY4" fmla="*/ 394984 h 1130904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72390 w 3304835"/>
                  <a:gd name="connsiteY2" fmla="*/ 199571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95565 w 3304835"/>
                  <a:gd name="connsiteY2" fmla="*/ 203729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295565"/>
                  <a:gd name="connsiteY0" fmla="*/ 394984 h 885597"/>
                  <a:gd name="connsiteX1" fmla="*/ 2067261 w 3295565"/>
                  <a:gd name="connsiteY1" fmla="*/ 0 h 885597"/>
                  <a:gd name="connsiteX2" fmla="*/ 3295565 w 3295565"/>
                  <a:gd name="connsiteY2" fmla="*/ 203729 h 885597"/>
                  <a:gd name="connsiteX3" fmla="*/ 1251480 w 3295565"/>
                  <a:gd name="connsiteY3" fmla="*/ 885597 h 885597"/>
                  <a:gd name="connsiteX4" fmla="*/ 0 w 3295565"/>
                  <a:gd name="connsiteY4" fmla="*/ 394984 h 8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565" h="885597">
                    <a:moveTo>
                      <a:pt x="0" y="394984"/>
                    </a:moveTo>
                    <a:lnTo>
                      <a:pt x="2067261" y="0"/>
                    </a:lnTo>
                    <a:lnTo>
                      <a:pt x="3295565" y="203729"/>
                    </a:lnTo>
                    <a:lnTo>
                      <a:pt x="1251480" y="885597"/>
                    </a:lnTo>
                    <a:lnTo>
                      <a:pt x="0" y="39498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25145" y="3372107"/>
                <a:ext cx="1824662" cy="2275657"/>
              </a:xfrm>
              <a:custGeom>
                <a:avLst/>
                <a:gdLst>
                  <a:gd name="connsiteX0" fmla="*/ 0 w 2027403"/>
                  <a:gd name="connsiteY0" fmla="*/ 0 h 1592960"/>
                  <a:gd name="connsiteX1" fmla="*/ 2027403 w 2027403"/>
                  <a:gd name="connsiteY1" fmla="*/ 0 h 1592960"/>
                  <a:gd name="connsiteX2" fmla="*/ 2027403 w 2027403"/>
                  <a:gd name="connsiteY2" fmla="*/ 1592960 h 1592960"/>
                  <a:gd name="connsiteX3" fmla="*/ 0 w 2027403"/>
                  <a:gd name="connsiteY3" fmla="*/ 1592960 h 1592960"/>
                  <a:gd name="connsiteX4" fmla="*/ 0 w 2027403"/>
                  <a:gd name="connsiteY4" fmla="*/ 0 h 1592960"/>
                  <a:gd name="connsiteX0" fmla="*/ 0 w 2027403"/>
                  <a:gd name="connsiteY0" fmla="*/ 682697 h 2275657"/>
                  <a:gd name="connsiteX1" fmla="*/ 1808113 w 2027403"/>
                  <a:gd name="connsiteY1" fmla="*/ 0 h 2275657"/>
                  <a:gd name="connsiteX2" fmla="*/ 2027403 w 2027403"/>
                  <a:gd name="connsiteY2" fmla="*/ 2275657 h 2275657"/>
                  <a:gd name="connsiteX3" fmla="*/ 0 w 2027403"/>
                  <a:gd name="connsiteY3" fmla="*/ 2275657 h 2275657"/>
                  <a:gd name="connsiteX4" fmla="*/ 0 w 2027403"/>
                  <a:gd name="connsiteY4" fmla="*/ 682697 h 2275657"/>
                  <a:gd name="connsiteX0" fmla="*/ 0 w 1808113"/>
                  <a:gd name="connsiteY0" fmla="*/ 682697 h 2275657"/>
                  <a:gd name="connsiteX1" fmla="*/ 1808113 w 1808113"/>
                  <a:gd name="connsiteY1" fmla="*/ 0 h 2275657"/>
                  <a:gd name="connsiteX2" fmla="*/ 1456420 w 1808113"/>
                  <a:gd name="connsiteY2" fmla="*/ 1224718 h 2275657"/>
                  <a:gd name="connsiteX3" fmla="*/ 0 w 1808113"/>
                  <a:gd name="connsiteY3" fmla="*/ 2275657 h 2275657"/>
                  <a:gd name="connsiteX4" fmla="*/ 0 w 1808113"/>
                  <a:gd name="connsiteY4" fmla="*/ 682697 h 2275657"/>
                  <a:gd name="connsiteX0" fmla="*/ 0 w 1816387"/>
                  <a:gd name="connsiteY0" fmla="*/ 682697 h 2275657"/>
                  <a:gd name="connsiteX1" fmla="*/ 1808113 w 1816387"/>
                  <a:gd name="connsiteY1" fmla="*/ 0 h 2275657"/>
                  <a:gd name="connsiteX2" fmla="*/ 1816387 w 1816387"/>
                  <a:gd name="connsiteY2" fmla="*/ 968190 h 2275657"/>
                  <a:gd name="connsiteX3" fmla="*/ 0 w 1816387"/>
                  <a:gd name="connsiteY3" fmla="*/ 2275657 h 2275657"/>
                  <a:gd name="connsiteX4" fmla="*/ 0 w 1816387"/>
                  <a:gd name="connsiteY4" fmla="*/ 682697 h 2275657"/>
                  <a:gd name="connsiteX0" fmla="*/ 0 w 1824662"/>
                  <a:gd name="connsiteY0" fmla="*/ 682697 h 2275657"/>
                  <a:gd name="connsiteX1" fmla="*/ 1808113 w 1824662"/>
                  <a:gd name="connsiteY1" fmla="*/ 0 h 2275657"/>
                  <a:gd name="connsiteX2" fmla="*/ 1824662 w 1824662"/>
                  <a:gd name="connsiteY2" fmla="*/ 947502 h 2275657"/>
                  <a:gd name="connsiteX3" fmla="*/ 0 w 1824662"/>
                  <a:gd name="connsiteY3" fmla="*/ 2275657 h 2275657"/>
                  <a:gd name="connsiteX4" fmla="*/ 0 w 1824662"/>
                  <a:gd name="connsiteY4" fmla="*/ 682697 h 22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662" h="2275657">
                    <a:moveTo>
                      <a:pt x="0" y="682697"/>
                    </a:moveTo>
                    <a:lnTo>
                      <a:pt x="1808113" y="0"/>
                    </a:lnTo>
                    <a:lnTo>
                      <a:pt x="1824662" y="947502"/>
                    </a:lnTo>
                    <a:lnTo>
                      <a:pt x="0" y="2275657"/>
                    </a:lnTo>
                    <a:lnTo>
                      <a:pt x="0" y="68269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987316" y="3566574"/>
                <a:ext cx="1129553" cy="2089466"/>
              </a:xfrm>
              <a:custGeom>
                <a:avLst/>
                <a:gdLst>
                  <a:gd name="connsiteX0" fmla="*/ 0 w 1129553"/>
                  <a:gd name="connsiteY0" fmla="*/ 0 h 2089466"/>
                  <a:gd name="connsiteX1" fmla="*/ 1129553 w 1129553"/>
                  <a:gd name="connsiteY1" fmla="*/ 0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488232 w 1129553"/>
                  <a:gd name="connsiteY3" fmla="*/ 1369532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20688 w 1129553"/>
                  <a:gd name="connsiteY3" fmla="*/ 1133691 h 2089466"/>
                  <a:gd name="connsiteX4" fmla="*/ 0 w 1129553"/>
                  <a:gd name="connsiteY4" fmla="*/ 0 h 208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553" h="2089466">
                    <a:moveTo>
                      <a:pt x="0" y="0"/>
                    </a:moveTo>
                    <a:lnTo>
                      <a:pt x="1129553" y="496506"/>
                    </a:lnTo>
                    <a:lnTo>
                      <a:pt x="1129553" y="2089466"/>
                    </a:lnTo>
                    <a:lnTo>
                      <a:pt x="20688" y="11336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34888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0"/>
              <p:cNvGrpSpPr/>
              <p:nvPr/>
            </p:nvGrpSpPr>
            <p:grpSpPr>
              <a:xfrm>
                <a:off x="228600" y="2204864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13"/>
              <p:cNvGrpSpPr/>
              <p:nvPr/>
            </p:nvGrpSpPr>
            <p:grpSpPr>
              <a:xfrm>
                <a:off x="8593881" y="2214389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 rot="5400000">
                <a:off x="3318641" y="48636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2" idx="2"/>
              </p:cNvCxnSpPr>
              <p:nvPr/>
            </p:nvCxnSpPr>
            <p:spPr>
              <a:xfrm rot="10800000" flipH="1" flipV="1">
                <a:off x="228600" y="2349341"/>
                <a:ext cx="3886200" cy="171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2" idx="5"/>
              </p:cNvCxnSpPr>
              <p:nvPr/>
            </p:nvCxnSpPr>
            <p:spPr>
              <a:xfrm rot="16200000" flipH="1">
                <a:off x="540229" y="2092899"/>
                <a:ext cx="3297438" cy="3842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rot="16200000" flipH="1" flipV="1">
                <a:off x="5502296" y="948511"/>
                <a:ext cx="1726950" cy="4501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5" idx="7"/>
              </p:cNvCxnSpPr>
              <p:nvPr/>
            </p:nvCxnSpPr>
            <p:spPr>
              <a:xfrm rot="16200000" flipH="1" flipV="1">
                <a:off x="4714806" y="1742695"/>
                <a:ext cx="3318094" cy="4518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99524" y="4167626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147440" y="39492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5" idx="4"/>
              </p:cNvCxnSpPr>
              <p:nvPr/>
            </p:nvCxnSpPr>
            <p:spPr>
              <a:xfrm rot="5400000">
                <a:off x="5205807" y="151131"/>
                <a:ext cx="1180341" cy="5641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2" idx="6"/>
              </p:cNvCxnSpPr>
              <p:nvPr/>
            </p:nvCxnSpPr>
            <p:spPr>
              <a:xfrm>
                <a:off x="274319" y="2349341"/>
                <a:ext cx="5676105" cy="1021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4114800" y="4322618"/>
                <a:ext cx="1828800" cy="13359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2992582" y="4702630"/>
                <a:ext cx="1116280" cy="9559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425535" y="4135582"/>
                <a:ext cx="11340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998519" y="3170713"/>
                <a:ext cx="1834738" cy="38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45132" y="3164774"/>
                <a:ext cx="1086593" cy="2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5456712" y="3841667"/>
                <a:ext cx="967839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92582" y="3562597"/>
                <a:ext cx="1122218" cy="4987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118458" y="3366655"/>
                <a:ext cx="1819204" cy="6932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319153" y="4851070"/>
                <a:ext cx="1597232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051720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VP1</a:t>
              </a:r>
              <a:endParaRPr lang="en-GB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51912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VP2</a:t>
              </a:r>
              <a:endParaRPr lang="en-GB" b="1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name given to this line?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717032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Horizontal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5091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Horizon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37321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Horrible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55"/>
          <p:cNvGrpSpPr/>
          <p:nvPr/>
        </p:nvGrpSpPr>
        <p:grpSpPr>
          <a:xfrm>
            <a:off x="2051720" y="1340768"/>
            <a:ext cx="7092280" cy="2593983"/>
            <a:chOff x="2051720" y="1628800"/>
            <a:chExt cx="7092280" cy="2593983"/>
          </a:xfrm>
        </p:grpSpPr>
        <p:grpSp>
          <p:nvGrpSpPr>
            <p:cNvPr id="6" name="Group 53"/>
            <p:cNvGrpSpPr/>
            <p:nvPr/>
          </p:nvGrpSpPr>
          <p:grpSpPr>
            <a:xfrm>
              <a:off x="2267744" y="1988840"/>
              <a:ext cx="6876256" cy="2233943"/>
              <a:chOff x="0" y="2204864"/>
              <a:chExt cx="9144000" cy="345807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99728" y="3173505"/>
                <a:ext cx="2941803" cy="881299"/>
              </a:xfrm>
              <a:custGeom>
                <a:avLst/>
                <a:gdLst>
                  <a:gd name="connsiteX0" fmla="*/ 0 w 2197043"/>
                  <a:gd name="connsiteY0" fmla="*/ 0 h 852336"/>
                  <a:gd name="connsiteX1" fmla="*/ 2197043 w 2197043"/>
                  <a:gd name="connsiteY1" fmla="*/ 0 h 852336"/>
                  <a:gd name="connsiteX2" fmla="*/ 2197043 w 2197043"/>
                  <a:gd name="connsiteY2" fmla="*/ 852336 h 852336"/>
                  <a:gd name="connsiteX3" fmla="*/ 0 w 2197043"/>
                  <a:gd name="connsiteY3" fmla="*/ 852336 h 852336"/>
                  <a:gd name="connsiteX4" fmla="*/ 0 w 2197043"/>
                  <a:gd name="connsiteY4" fmla="*/ 0 h 852336"/>
                  <a:gd name="connsiteX0" fmla="*/ 0 w 2197043"/>
                  <a:gd name="connsiteY0" fmla="*/ 278568 h 1130904"/>
                  <a:gd name="connsiteX1" fmla="*/ 2053355 w 2197043"/>
                  <a:gd name="connsiteY1" fmla="*/ 0 h 1130904"/>
                  <a:gd name="connsiteX2" fmla="*/ 2197043 w 2197043"/>
                  <a:gd name="connsiteY2" fmla="*/ 1130904 h 1130904"/>
                  <a:gd name="connsiteX3" fmla="*/ 0 w 2197043"/>
                  <a:gd name="connsiteY3" fmla="*/ 1130904 h 1130904"/>
                  <a:gd name="connsiteX4" fmla="*/ 0 w 2197043"/>
                  <a:gd name="connsiteY4" fmla="*/ 278568 h 1130904"/>
                  <a:gd name="connsiteX0" fmla="*/ 0 w 2210949"/>
                  <a:gd name="connsiteY0" fmla="*/ 394984 h 1130904"/>
                  <a:gd name="connsiteX1" fmla="*/ 2067261 w 2210949"/>
                  <a:gd name="connsiteY1" fmla="*/ 0 h 1130904"/>
                  <a:gd name="connsiteX2" fmla="*/ 2210949 w 2210949"/>
                  <a:gd name="connsiteY2" fmla="*/ 1130904 h 1130904"/>
                  <a:gd name="connsiteX3" fmla="*/ 13906 w 2210949"/>
                  <a:gd name="connsiteY3" fmla="*/ 1130904 h 1130904"/>
                  <a:gd name="connsiteX4" fmla="*/ 0 w 2210949"/>
                  <a:gd name="connsiteY4" fmla="*/ 394984 h 1130904"/>
                  <a:gd name="connsiteX0" fmla="*/ 0 w 3272390"/>
                  <a:gd name="connsiteY0" fmla="*/ 394984 h 1130904"/>
                  <a:gd name="connsiteX1" fmla="*/ 2067261 w 3272390"/>
                  <a:gd name="connsiteY1" fmla="*/ 0 h 1130904"/>
                  <a:gd name="connsiteX2" fmla="*/ 3272390 w 3272390"/>
                  <a:gd name="connsiteY2" fmla="*/ 199571 h 1130904"/>
                  <a:gd name="connsiteX3" fmla="*/ 13906 w 3272390"/>
                  <a:gd name="connsiteY3" fmla="*/ 1130904 h 1130904"/>
                  <a:gd name="connsiteX4" fmla="*/ 0 w 3272390"/>
                  <a:gd name="connsiteY4" fmla="*/ 394984 h 1130904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72390 w 3304835"/>
                  <a:gd name="connsiteY2" fmla="*/ 199571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304835"/>
                  <a:gd name="connsiteY0" fmla="*/ 394984 h 1155850"/>
                  <a:gd name="connsiteX1" fmla="*/ 2067261 w 3304835"/>
                  <a:gd name="connsiteY1" fmla="*/ 0 h 1155850"/>
                  <a:gd name="connsiteX2" fmla="*/ 3295565 w 3304835"/>
                  <a:gd name="connsiteY2" fmla="*/ 203729 h 1155850"/>
                  <a:gd name="connsiteX3" fmla="*/ 3304835 w 3304835"/>
                  <a:gd name="connsiteY3" fmla="*/ 1155850 h 1155850"/>
                  <a:gd name="connsiteX4" fmla="*/ 0 w 3304835"/>
                  <a:gd name="connsiteY4" fmla="*/ 394984 h 1155850"/>
                  <a:gd name="connsiteX0" fmla="*/ 0 w 3295565"/>
                  <a:gd name="connsiteY0" fmla="*/ 394984 h 885597"/>
                  <a:gd name="connsiteX1" fmla="*/ 2067261 w 3295565"/>
                  <a:gd name="connsiteY1" fmla="*/ 0 h 885597"/>
                  <a:gd name="connsiteX2" fmla="*/ 3295565 w 3295565"/>
                  <a:gd name="connsiteY2" fmla="*/ 203729 h 885597"/>
                  <a:gd name="connsiteX3" fmla="*/ 1251480 w 3295565"/>
                  <a:gd name="connsiteY3" fmla="*/ 885597 h 885597"/>
                  <a:gd name="connsiteX4" fmla="*/ 0 w 3295565"/>
                  <a:gd name="connsiteY4" fmla="*/ 394984 h 8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565" h="885597">
                    <a:moveTo>
                      <a:pt x="0" y="394984"/>
                    </a:moveTo>
                    <a:lnTo>
                      <a:pt x="2067261" y="0"/>
                    </a:lnTo>
                    <a:lnTo>
                      <a:pt x="3295565" y="203729"/>
                    </a:lnTo>
                    <a:lnTo>
                      <a:pt x="1251480" y="885597"/>
                    </a:lnTo>
                    <a:lnTo>
                      <a:pt x="0" y="39498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25145" y="3372107"/>
                <a:ext cx="1824662" cy="2275657"/>
              </a:xfrm>
              <a:custGeom>
                <a:avLst/>
                <a:gdLst>
                  <a:gd name="connsiteX0" fmla="*/ 0 w 2027403"/>
                  <a:gd name="connsiteY0" fmla="*/ 0 h 1592960"/>
                  <a:gd name="connsiteX1" fmla="*/ 2027403 w 2027403"/>
                  <a:gd name="connsiteY1" fmla="*/ 0 h 1592960"/>
                  <a:gd name="connsiteX2" fmla="*/ 2027403 w 2027403"/>
                  <a:gd name="connsiteY2" fmla="*/ 1592960 h 1592960"/>
                  <a:gd name="connsiteX3" fmla="*/ 0 w 2027403"/>
                  <a:gd name="connsiteY3" fmla="*/ 1592960 h 1592960"/>
                  <a:gd name="connsiteX4" fmla="*/ 0 w 2027403"/>
                  <a:gd name="connsiteY4" fmla="*/ 0 h 1592960"/>
                  <a:gd name="connsiteX0" fmla="*/ 0 w 2027403"/>
                  <a:gd name="connsiteY0" fmla="*/ 682697 h 2275657"/>
                  <a:gd name="connsiteX1" fmla="*/ 1808113 w 2027403"/>
                  <a:gd name="connsiteY1" fmla="*/ 0 h 2275657"/>
                  <a:gd name="connsiteX2" fmla="*/ 2027403 w 2027403"/>
                  <a:gd name="connsiteY2" fmla="*/ 2275657 h 2275657"/>
                  <a:gd name="connsiteX3" fmla="*/ 0 w 2027403"/>
                  <a:gd name="connsiteY3" fmla="*/ 2275657 h 2275657"/>
                  <a:gd name="connsiteX4" fmla="*/ 0 w 2027403"/>
                  <a:gd name="connsiteY4" fmla="*/ 682697 h 2275657"/>
                  <a:gd name="connsiteX0" fmla="*/ 0 w 1808113"/>
                  <a:gd name="connsiteY0" fmla="*/ 682697 h 2275657"/>
                  <a:gd name="connsiteX1" fmla="*/ 1808113 w 1808113"/>
                  <a:gd name="connsiteY1" fmla="*/ 0 h 2275657"/>
                  <a:gd name="connsiteX2" fmla="*/ 1456420 w 1808113"/>
                  <a:gd name="connsiteY2" fmla="*/ 1224718 h 2275657"/>
                  <a:gd name="connsiteX3" fmla="*/ 0 w 1808113"/>
                  <a:gd name="connsiteY3" fmla="*/ 2275657 h 2275657"/>
                  <a:gd name="connsiteX4" fmla="*/ 0 w 1808113"/>
                  <a:gd name="connsiteY4" fmla="*/ 682697 h 2275657"/>
                  <a:gd name="connsiteX0" fmla="*/ 0 w 1816387"/>
                  <a:gd name="connsiteY0" fmla="*/ 682697 h 2275657"/>
                  <a:gd name="connsiteX1" fmla="*/ 1808113 w 1816387"/>
                  <a:gd name="connsiteY1" fmla="*/ 0 h 2275657"/>
                  <a:gd name="connsiteX2" fmla="*/ 1816387 w 1816387"/>
                  <a:gd name="connsiteY2" fmla="*/ 968190 h 2275657"/>
                  <a:gd name="connsiteX3" fmla="*/ 0 w 1816387"/>
                  <a:gd name="connsiteY3" fmla="*/ 2275657 h 2275657"/>
                  <a:gd name="connsiteX4" fmla="*/ 0 w 1816387"/>
                  <a:gd name="connsiteY4" fmla="*/ 682697 h 2275657"/>
                  <a:gd name="connsiteX0" fmla="*/ 0 w 1824662"/>
                  <a:gd name="connsiteY0" fmla="*/ 682697 h 2275657"/>
                  <a:gd name="connsiteX1" fmla="*/ 1808113 w 1824662"/>
                  <a:gd name="connsiteY1" fmla="*/ 0 h 2275657"/>
                  <a:gd name="connsiteX2" fmla="*/ 1824662 w 1824662"/>
                  <a:gd name="connsiteY2" fmla="*/ 947502 h 2275657"/>
                  <a:gd name="connsiteX3" fmla="*/ 0 w 1824662"/>
                  <a:gd name="connsiteY3" fmla="*/ 2275657 h 2275657"/>
                  <a:gd name="connsiteX4" fmla="*/ 0 w 1824662"/>
                  <a:gd name="connsiteY4" fmla="*/ 682697 h 22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662" h="2275657">
                    <a:moveTo>
                      <a:pt x="0" y="682697"/>
                    </a:moveTo>
                    <a:lnTo>
                      <a:pt x="1808113" y="0"/>
                    </a:lnTo>
                    <a:lnTo>
                      <a:pt x="1824662" y="947502"/>
                    </a:lnTo>
                    <a:lnTo>
                      <a:pt x="0" y="2275657"/>
                    </a:lnTo>
                    <a:lnTo>
                      <a:pt x="0" y="68269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987316" y="3566574"/>
                <a:ext cx="1129553" cy="2089466"/>
              </a:xfrm>
              <a:custGeom>
                <a:avLst/>
                <a:gdLst>
                  <a:gd name="connsiteX0" fmla="*/ 0 w 1129553"/>
                  <a:gd name="connsiteY0" fmla="*/ 0 h 2089466"/>
                  <a:gd name="connsiteX1" fmla="*/ 1129553 w 1129553"/>
                  <a:gd name="connsiteY1" fmla="*/ 0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0 w 1129553"/>
                  <a:gd name="connsiteY3" fmla="*/ 2089466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488232 w 1129553"/>
                  <a:gd name="connsiteY3" fmla="*/ 1369532 h 2089466"/>
                  <a:gd name="connsiteX4" fmla="*/ 0 w 1129553"/>
                  <a:gd name="connsiteY4" fmla="*/ 0 h 2089466"/>
                  <a:gd name="connsiteX0" fmla="*/ 0 w 1129553"/>
                  <a:gd name="connsiteY0" fmla="*/ 0 h 2089466"/>
                  <a:gd name="connsiteX1" fmla="*/ 1129553 w 1129553"/>
                  <a:gd name="connsiteY1" fmla="*/ 496506 h 2089466"/>
                  <a:gd name="connsiteX2" fmla="*/ 1129553 w 1129553"/>
                  <a:gd name="connsiteY2" fmla="*/ 2089466 h 2089466"/>
                  <a:gd name="connsiteX3" fmla="*/ 20688 w 1129553"/>
                  <a:gd name="connsiteY3" fmla="*/ 1133691 h 2089466"/>
                  <a:gd name="connsiteX4" fmla="*/ 0 w 1129553"/>
                  <a:gd name="connsiteY4" fmla="*/ 0 h 208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553" h="2089466">
                    <a:moveTo>
                      <a:pt x="0" y="0"/>
                    </a:moveTo>
                    <a:lnTo>
                      <a:pt x="1129553" y="496506"/>
                    </a:lnTo>
                    <a:lnTo>
                      <a:pt x="1129553" y="2089466"/>
                    </a:lnTo>
                    <a:lnTo>
                      <a:pt x="20688" y="11336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34888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0"/>
              <p:cNvGrpSpPr/>
              <p:nvPr/>
            </p:nvGrpSpPr>
            <p:grpSpPr>
              <a:xfrm>
                <a:off x="228600" y="2204864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13"/>
              <p:cNvGrpSpPr/>
              <p:nvPr/>
            </p:nvGrpSpPr>
            <p:grpSpPr>
              <a:xfrm>
                <a:off x="8593881" y="2214389"/>
                <a:ext cx="45719" cy="288032"/>
                <a:chOff x="228600" y="2204864"/>
                <a:chExt cx="45719" cy="2880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07504" y="2348880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228600" y="232648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 rot="5400000">
                <a:off x="3318641" y="48636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2" idx="2"/>
              </p:cNvCxnSpPr>
              <p:nvPr/>
            </p:nvCxnSpPr>
            <p:spPr>
              <a:xfrm rot="10800000" flipH="1" flipV="1">
                <a:off x="228600" y="2349341"/>
                <a:ext cx="3886200" cy="171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2" idx="5"/>
              </p:cNvCxnSpPr>
              <p:nvPr/>
            </p:nvCxnSpPr>
            <p:spPr>
              <a:xfrm rot="16200000" flipH="1">
                <a:off x="540229" y="2092899"/>
                <a:ext cx="3297438" cy="3842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rot="16200000" flipH="1" flipV="1">
                <a:off x="5502296" y="948511"/>
                <a:ext cx="1726950" cy="4501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5" idx="7"/>
              </p:cNvCxnSpPr>
              <p:nvPr/>
            </p:nvCxnSpPr>
            <p:spPr>
              <a:xfrm rot="16200000" flipH="1" flipV="1">
                <a:off x="4714806" y="1742695"/>
                <a:ext cx="3318094" cy="4518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99524" y="4167626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147440" y="3949262"/>
                <a:ext cx="1592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5" idx="4"/>
              </p:cNvCxnSpPr>
              <p:nvPr/>
            </p:nvCxnSpPr>
            <p:spPr>
              <a:xfrm rot="5400000">
                <a:off x="5205807" y="151131"/>
                <a:ext cx="1180341" cy="5641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2" idx="6"/>
              </p:cNvCxnSpPr>
              <p:nvPr/>
            </p:nvCxnSpPr>
            <p:spPr>
              <a:xfrm>
                <a:off x="274319" y="2349341"/>
                <a:ext cx="5676105" cy="1021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4114800" y="4322618"/>
                <a:ext cx="1828800" cy="13359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2992582" y="4702630"/>
                <a:ext cx="1116280" cy="9559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425535" y="4135582"/>
                <a:ext cx="11340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998519" y="3170713"/>
                <a:ext cx="1834738" cy="38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45132" y="3164774"/>
                <a:ext cx="1086593" cy="2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5456712" y="3841667"/>
                <a:ext cx="967839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92582" y="3562597"/>
                <a:ext cx="1122218" cy="4987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118458" y="3366655"/>
                <a:ext cx="1819204" cy="6932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319153" y="4851070"/>
                <a:ext cx="1597232" cy="5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051720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VP1</a:t>
              </a:r>
              <a:endParaRPr lang="en-GB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51912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VP2</a:t>
              </a:r>
              <a:endParaRPr lang="en-GB" b="1" dirty="0"/>
            </a:p>
          </p:txBody>
        </p:sp>
      </p:grpSp>
      <p:grpSp>
        <p:nvGrpSpPr>
          <p:cNvPr id="30" name="Group 55"/>
          <p:cNvGrpSpPr/>
          <p:nvPr/>
        </p:nvGrpSpPr>
        <p:grpSpPr>
          <a:xfrm>
            <a:off x="179512" y="1844826"/>
            <a:ext cx="4392488" cy="1584174"/>
            <a:chOff x="5076056" y="2275133"/>
            <a:chExt cx="4392488" cy="1584174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8316416" y="2275133"/>
              <a:ext cx="1152128" cy="12241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076056" y="3212976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Name the Line?</a:t>
              </a:r>
              <a:endParaRPr lang="en-GB" sz="3600" b="1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5699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oblique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2736304" cy="30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7"/>
          <p:cNvGrpSpPr/>
          <p:nvPr/>
        </p:nvGrpSpPr>
        <p:grpSpPr>
          <a:xfrm>
            <a:off x="6732240" y="3212976"/>
            <a:ext cx="2232248" cy="1743958"/>
            <a:chOff x="6732240" y="3212976"/>
            <a:chExt cx="2232248" cy="1743958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7020272" y="3212976"/>
              <a:ext cx="1224136" cy="1368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32240" y="4956934"/>
              <a:ext cx="2232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524328" y="4149080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45°</a:t>
              </a:r>
              <a:endParaRPr lang="en-GB" sz="32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To make this type of drawing more visually appealing . What is done on the Z-axis 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Double the sizes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5699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Halve the sizes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Guess the sizes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7"/>
          <p:cNvGrpSpPr/>
          <p:nvPr/>
        </p:nvGrpSpPr>
        <p:grpSpPr>
          <a:xfrm>
            <a:off x="4283968" y="2132856"/>
            <a:ext cx="4680520" cy="3087756"/>
            <a:chOff x="4283968" y="2132856"/>
            <a:chExt cx="4680520" cy="3087756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3968" y="2132856"/>
              <a:ext cx="2736304" cy="308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67"/>
            <p:cNvGrpSpPr/>
            <p:nvPr/>
          </p:nvGrpSpPr>
          <p:grpSpPr>
            <a:xfrm>
              <a:off x="6732240" y="2564904"/>
              <a:ext cx="2232248" cy="2392030"/>
              <a:chOff x="6732240" y="2564904"/>
              <a:chExt cx="2232248" cy="239203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7020272" y="3212976"/>
                <a:ext cx="1224136" cy="1368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732240" y="4956934"/>
                <a:ext cx="22322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740352" y="2564904"/>
                <a:ext cx="12241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Z axis</a:t>
                </a:r>
                <a:endParaRPr lang="en-GB" sz="3200" b="1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195736" y="1340768"/>
            <a:ext cx="3240361" cy="3600400"/>
            <a:chOff x="2195736" y="1628800"/>
            <a:chExt cx="2880320" cy="29523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6004" t="10359" r="16351" b="58577"/>
            <a:stretch>
              <a:fillRect/>
            </a:stretch>
          </p:blipFill>
          <p:spPr bwMode="auto">
            <a:xfrm>
              <a:off x="2195736" y="1628800"/>
              <a:ext cx="288032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4427984" y="4005064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pictorial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50851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 </a:t>
            </a:r>
            <a:r>
              <a:rPr lang="en-GB" sz="3600" b="1" dirty="0" smtClean="0">
                <a:solidFill>
                  <a:srgbClr val="FF0000"/>
                </a:solidFill>
              </a:rPr>
              <a:t>Oblique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91681" y="2852936"/>
            <a:ext cx="4392488" cy="1839109"/>
            <a:chOff x="1691680" y="2492896"/>
            <a:chExt cx="4392488" cy="1839109"/>
          </a:xfrm>
        </p:grpSpPr>
        <p:sp>
          <p:nvSpPr>
            <p:cNvPr id="32" name="TextBox 31"/>
            <p:cNvSpPr txBox="1"/>
            <p:nvPr/>
          </p:nvSpPr>
          <p:spPr>
            <a:xfrm>
              <a:off x="5508104" y="3501008"/>
              <a:ext cx="576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45°</a:t>
              </a:r>
              <a:endParaRPr lang="en-GB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1680" y="342900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45°</a:t>
              </a:r>
              <a:endParaRPr lang="en-GB" sz="2400" b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91680" y="4268588"/>
              <a:ext cx="42484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835696" y="2852936"/>
              <a:ext cx="720080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148064" y="2492896"/>
              <a:ext cx="792088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Hidden detail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Fold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Section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1"/>
          <p:cNvGrpSpPr/>
          <p:nvPr/>
        </p:nvGrpSpPr>
        <p:grpSpPr>
          <a:xfrm>
            <a:off x="4067944" y="1180857"/>
            <a:ext cx="3778678" cy="4885055"/>
            <a:chOff x="5684838" y="2386013"/>
            <a:chExt cx="3459162" cy="4471987"/>
          </a:xfrm>
        </p:grpSpPr>
        <p:pic>
          <p:nvPicPr>
            <p:cNvPr id="22545" name="Picture 17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84838" y="2386013"/>
              <a:ext cx="3459162" cy="4340225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 flipH="1">
              <a:off x="7315200" y="4410075"/>
              <a:ext cx="0" cy="239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flipH="1">
              <a:off x="7323138" y="6521450"/>
              <a:ext cx="0" cy="239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7326313" y="4505325"/>
              <a:ext cx="4206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lg"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7343775" y="6653213"/>
              <a:ext cx="420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lg"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7758113" y="4360863"/>
              <a:ext cx="336550" cy="360362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5560" tIns="35560" rIns="35560" bIns="355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7797800" y="6497638"/>
              <a:ext cx="334963" cy="360362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5560" tIns="35560" rIns="35560" bIns="355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5874966" y="3681898"/>
            <a:ext cx="3449562" cy="827222"/>
            <a:chOff x="4938862" y="3212976"/>
            <a:chExt cx="3449562" cy="827222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4938862" y="3752166"/>
              <a:ext cx="114530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Floor map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Floor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Floor mop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2" cstate="print"/>
          <a:srcRect l="-2180" t="-3690" b="-4996"/>
          <a:stretch>
            <a:fillRect/>
          </a:stretch>
        </p:blipFill>
        <p:spPr bwMode="auto">
          <a:xfrm>
            <a:off x="3923928" y="2225791"/>
            <a:ext cx="5040560" cy="2761462"/>
          </a:xfrm>
          <a:prstGeom prst="rect">
            <a:avLst/>
          </a:prstGeom>
          <a:noFill/>
          <a:ln w="2540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Site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Smith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Location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 l="13739" t="31024" r="38034" b="20230"/>
          <a:stretch>
            <a:fillRect/>
          </a:stretch>
        </p:blipFill>
        <p:spPr bwMode="auto">
          <a:xfrm>
            <a:off x="4716016" y="1556792"/>
            <a:ext cx="3968883" cy="4032448"/>
          </a:xfrm>
          <a:prstGeom prst="rect">
            <a:avLst/>
          </a:prstGeom>
          <a:noFill/>
          <a:ln w="2540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Location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Floor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Site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816424" cy="392447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Millimetres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1</a:t>
            </a:r>
            <a:r>
              <a:rPr lang="en-GB" sz="36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3600" b="1" dirty="0" smtClean="0">
                <a:solidFill>
                  <a:srgbClr val="FF0000"/>
                </a:solidFill>
              </a:rPr>
              <a:t> angle projection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3</a:t>
            </a:r>
            <a:r>
              <a:rPr lang="en-GB" sz="3600" b="1" baseline="30000" dirty="0" smtClean="0">
                <a:solidFill>
                  <a:srgbClr val="FF0000"/>
                </a:solidFill>
              </a:rPr>
              <a:t>rd</a:t>
            </a:r>
            <a:r>
              <a:rPr lang="en-GB" sz="3600" b="1" dirty="0" smtClean="0">
                <a:solidFill>
                  <a:srgbClr val="FF0000"/>
                </a:solidFill>
              </a:rPr>
              <a:t> angle projection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4273265" cy="165618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Package?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Bows and arrows ahead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Look up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This way up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808312" cy="316835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16832"/>
            <a:ext cx="1296144" cy="338437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package?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Wine for sale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Glasses for sale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Fragile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on a Package?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6490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</a:t>
            </a:r>
            <a:r>
              <a:rPr lang="en-GB" sz="3600" b="1" dirty="0" smtClean="0">
                <a:solidFill>
                  <a:srgbClr val="FFFF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Expect rain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</a:t>
            </a:r>
            <a:r>
              <a:rPr lang="en-GB" sz="3600" b="1" dirty="0" smtClean="0">
                <a:solidFill>
                  <a:srgbClr val="FFFF00"/>
                </a:solidFill>
              </a:rPr>
              <a:t>. </a:t>
            </a:r>
            <a:r>
              <a:rPr lang="en-GB" sz="3600" b="1" dirty="0" smtClean="0">
                <a:solidFill>
                  <a:srgbClr val="FF0000"/>
                </a:solidFill>
              </a:rPr>
              <a:t>Waterproof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10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Keep dry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2376264" cy="316835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2376264" cy="316835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 these letters mean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Automatic Focus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1490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Across the Flats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Almost Finished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816" y="155679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AF</a:t>
            </a:r>
            <a:endParaRPr lang="en-GB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 these letters mean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Across the Corners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Alternating Current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Half a rock band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816" y="155679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AC</a:t>
            </a:r>
            <a:endParaRPr lang="en-GB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222" t="57358" r="14815" b="12735"/>
          <a:stretch>
            <a:fillRect/>
          </a:stretch>
        </p:blipFill>
        <p:spPr bwMode="auto">
          <a:xfrm>
            <a:off x="1403648" y="1124744"/>
            <a:ext cx="5688632" cy="41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0851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development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symbol mean when it is put before a dimension on a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6992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Square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210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Squint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13176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Box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51720" y="2276872"/>
            <a:ext cx="79208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0"/>
          <p:cNvGrpSpPr/>
          <p:nvPr/>
        </p:nvGrpSpPr>
        <p:grpSpPr>
          <a:xfrm>
            <a:off x="4139952" y="2152020"/>
            <a:ext cx="2880320" cy="769441"/>
            <a:chOff x="4139952" y="2152020"/>
            <a:chExt cx="2880320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4139952" y="2276872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example</a:t>
              </a:r>
              <a:endParaRPr lang="en-GB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52120" y="2296036"/>
              <a:ext cx="504056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6176" y="2152020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60</a:t>
              </a:r>
              <a:endParaRPr lang="en-GB" sz="4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graph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Pie chart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Pictogram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err="1" smtClean="0">
                <a:solidFill>
                  <a:srgbClr val="FF0000"/>
                </a:solidFill>
              </a:rPr>
              <a:t>Fruitogram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1020" cy="38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graph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Crawl graph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Line Graph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Bar Graph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77813" y="4497724"/>
            <a:ext cx="60445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41108" y="4319595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X-axis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1630" y="4747107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TIME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877814" y="4462098"/>
            <a:ext cx="49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Jan</a:t>
            </a:r>
            <a:endParaRPr lang="en-GB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76578" y="4462098"/>
            <a:ext cx="49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Feb</a:t>
            </a:r>
            <a:endParaRPr lang="en-GB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899092" y="4462098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Mar</a:t>
            </a:r>
            <a:endParaRPr lang="en-GB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445357" y="4462098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Apr</a:t>
            </a:r>
            <a:endParaRPr lang="en-GB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979747" y="4473974"/>
            <a:ext cx="558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May</a:t>
            </a:r>
            <a:endParaRPr lang="en-GB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78511" y="4473974"/>
            <a:ext cx="49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Jun</a:t>
            </a:r>
            <a:endParaRPr lang="en-GB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929775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Jul</a:t>
            </a:r>
            <a:endParaRPr lang="en-GB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333536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Aug</a:t>
            </a:r>
            <a:endParaRPr lang="en-GB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832300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Sep</a:t>
            </a:r>
            <a:endParaRPr lang="en-GB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331064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Oct</a:t>
            </a:r>
            <a:endParaRPr lang="en-GB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53578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Nov</a:t>
            </a:r>
            <a:endParaRPr lang="en-GB" sz="1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387967" y="4473974"/>
            <a:ext cx="53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Dec</a:t>
            </a:r>
            <a:endParaRPr lang="en-GB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55576" y="1988840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Y-axis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907704" y="4293096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7704" y="4005064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907704" y="3717032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07704" y="3429000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07704" y="3140968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907704" y="2564904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07704" y="2276872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07704" y="2852936"/>
            <a:ext cx="596141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43618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Temperature </a:t>
            </a:r>
            <a:r>
              <a:rPr lang="en-GB" b="1" dirty="0" smtClean="0">
                <a:latin typeface="Calibri"/>
              </a:rPr>
              <a:t>°C</a:t>
            </a:r>
            <a:endParaRPr lang="en-GB" b="1" dirty="0"/>
          </a:p>
        </p:txBody>
      </p:sp>
      <p:grpSp>
        <p:nvGrpSpPr>
          <p:cNvPr id="3" name="Group 74"/>
          <p:cNvGrpSpPr/>
          <p:nvPr/>
        </p:nvGrpSpPr>
        <p:grpSpPr>
          <a:xfrm>
            <a:off x="1557826" y="1988841"/>
            <a:ext cx="308112" cy="2508883"/>
            <a:chOff x="1413810" y="2276873"/>
            <a:chExt cx="308112" cy="2508883"/>
          </a:xfrm>
        </p:grpSpPr>
        <p:grpSp>
          <p:nvGrpSpPr>
            <p:cNvPr id="6" name="Group 63"/>
            <p:cNvGrpSpPr/>
            <p:nvPr/>
          </p:nvGrpSpPr>
          <p:grpSpPr>
            <a:xfrm>
              <a:off x="1413810" y="2458192"/>
              <a:ext cx="308112" cy="2327564"/>
              <a:chOff x="1413810" y="2458192"/>
              <a:chExt cx="308112" cy="232756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721922" y="2458192"/>
                <a:ext cx="0" cy="23275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 rot="16200000">
                <a:off x="1327592" y="4451322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-10</a:t>
                </a:r>
                <a:endParaRPr lang="en-GB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6200000">
                <a:off x="1327593" y="4091283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-5</a:t>
                </a:r>
                <a:endParaRPr lang="en-GB" sz="10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16200000">
                <a:off x="1327594" y="3803251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6200000">
                <a:off x="1327595" y="3515219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5</a:t>
                </a:r>
                <a:endParaRPr lang="en-GB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16200000">
                <a:off x="1327596" y="3227186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10</a:t>
                </a:r>
                <a:endParaRPr lang="en-GB" sz="10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1327597" y="2939155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15</a:t>
                </a:r>
                <a:endParaRPr lang="en-GB" sz="10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1327598" y="2651123"/>
                <a:ext cx="418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/>
                  <a:t>20</a:t>
                </a:r>
                <a:endParaRPr lang="en-GB" sz="1000" b="1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 rot="16200000">
              <a:off x="1327599" y="2363091"/>
              <a:ext cx="4186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25</a:t>
              </a:r>
              <a:endParaRPr lang="en-GB" sz="1000" b="1" dirty="0"/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2123728" y="4149080"/>
            <a:ext cx="504056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627784" y="3861048"/>
            <a:ext cx="504056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131840" y="3645024"/>
            <a:ext cx="504056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635896" y="3356992"/>
            <a:ext cx="576064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211960" y="2996952"/>
            <a:ext cx="504056" cy="360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716016" y="2564904"/>
            <a:ext cx="360040" cy="4320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076056" y="2564904"/>
            <a:ext cx="648072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724128" y="2708920"/>
            <a:ext cx="360040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84168" y="2996952"/>
            <a:ext cx="360040" cy="360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444208" y="3356992"/>
            <a:ext cx="360040" cy="4320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804248" y="3789040"/>
            <a:ext cx="360040" cy="720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64288" y="3861048"/>
            <a:ext cx="432048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http://www.animatedpics.org/images/characters/Simpsons%20Homer%20Craw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48412">
            <a:off x="2981604" y="2677435"/>
            <a:ext cx="1219200" cy="1219201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graph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Pie chart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Pictogram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Bar Chart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050556" cy="347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input device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63517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Ink jet printer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335525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Hand Scanner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41490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Flat bed scanner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 descr="http://images.itreviews.com/beta.itreviews.com/photos/hardware/h1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409950" cy="381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nk jet plotter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824536" cy="48245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input device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2768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 </a:t>
            </a:r>
            <a:r>
              <a:rPr lang="en-GB" sz="3600" b="1" dirty="0" smtClean="0">
                <a:solidFill>
                  <a:srgbClr val="FF0000"/>
                </a:solidFill>
              </a:rPr>
              <a:t>Flat bed plotter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335525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Symbol blotter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436510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Drum plotter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devices can not produce images containing tones such as photographs?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Laser Printer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Ink jet printer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Flat bed  plotter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8" name="Picture 6" descr="http://tomlay.com/wp-content/uploads/2011/06/epsonc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2555776" cy="2272628"/>
          </a:xfrm>
          <a:prstGeom prst="rect">
            <a:avLst/>
          </a:prstGeom>
          <a:noFill/>
        </p:spPr>
      </p:pic>
      <p:pic>
        <p:nvPicPr>
          <p:cNvPr id="44040" name="Picture 8" descr="http://www.office365.co.uk/im/pim/22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2281436" cy="2281436"/>
          </a:xfrm>
          <a:prstGeom prst="rect">
            <a:avLst/>
          </a:prstGeom>
          <a:noFill/>
        </p:spPr>
      </p:pic>
      <p:pic>
        <p:nvPicPr>
          <p:cNvPr id="44042" name="Picture 10" descr="http://onlinemca.com/mca_course/kurukshetra_university/semester5/computergraphics/img_computer_graphics/flatbed_plot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3058315" cy="151216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 descr="http://198.65.153.147/productmaster/images/products/flashDrives/classics/64GBflashDrive/64GB%20Flash%20Drive%20No%20Cap%20Low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707" y="2348880"/>
            <a:ext cx="5135293" cy="294878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name given to this type of storage device?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Flash drive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Hard drive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Compact Disc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roceedings.esri.com/library/userconf/proc01/professional/papers/pap894/p08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1857907"/>
            <a:ext cx="5580112" cy="40300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name given to a device used to convert manual drawings to digital?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 </a:t>
            </a:r>
            <a:r>
              <a:rPr lang="en-GB" sz="3600" b="1" dirty="0" smtClean="0">
                <a:solidFill>
                  <a:srgbClr val="FF0000"/>
                </a:solidFill>
              </a:rPr>
              <a:t>Digitising tablet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Dishwasher tablet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Sterilising tablet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18215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57240"/>
            <a:ext cx="4903019" cy="435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pictorial drawing represents the given orthographic?</a:t>
            </a:r>
            <a:endParaRPr lang="en-GB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9512" y="3356992"/>
            <a:ext cx="5112568" cy="2749333"/>
            <a:chOff x="179512" y="3356992"/>
            <a:chExt cx="5112568" cy="27493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4725144"/>
              <a:ext cx="1602433" cy="138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79512" y="3573016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B. 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3356992"/>
              <a:ext cx="1559786" cy="149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79512" y="5085184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 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222" t="57358" r="14815" b="12735"/>
          <a:stretch>
            <a:fillRect/>
          </a:stretch>
        </p:blipFill>
        <p:spPr bwMode="auto">
          <a:xfrm>
            <a:off x="251520" y="1052736"/>
            <a:ext cx="5688632" cy="41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line is this?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08518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Centre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50851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Fold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508518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Section line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0032" y="2492896"/>
            <a:ext cx="3672408" cy="1798459"/>
            <a:chOff x="4716016" y="2060848"/>
            <a:chExt cx="3672408" cy="1798459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4716016" y="2060848"/>
              <a:ext cx="1440160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12160" y="3212976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Line type?</a:t>
              </a:r>
              <a:endParaRPr lang="en-GB" sz="3600" b="1" dirty="0"/>
            </a:p>
          </p:txBody>
        </p:sp>
      </p:grp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9512" y="1916832"/>
            <a:ext cx="5112568" cy="4324802"/>
            <a:chOff x="179512" y="1916832"/>
            <a:chExt cx="5112568" cy="43248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4725144"/>
              <a:ext cx="1422200" cy="151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79512" y="5085184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 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512" y="2204864"/>
              <a:ext cx="504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1916832"/>
              <a:ext cx="1444650" cy="1626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31"/>
          <p:cNvGrpSpPr/>
          <p:nvPr/>
        </p:nvGrpSpPr>
        <p:grpSpPr>
          <a:xfrm>
            <a:off x="3059832" y="1484784"/>
            <a:ext cx="6448438" cy="4824536"/>
            <a:chOff x="3059832" y="1484784"/>
            <a:chExt cx="6448438" cy="48245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1484784"/>
              <a:ext cx="6448438" cy="48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228184" y="33569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Plan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578408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Elevation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63888" y="578408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End Elevation</a:t>
              </a:r>
              <a:endParaRPr lang="en-GB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pictorial drawing represents the given orthographic?</a:t>
            </a:r>
            <a:endParaRPr lang="en-GB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347" y="3282823"/>
            <a:ext cx="1425568" cy="145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620" y="1268760"/>
            <a:ext cx="5765380" cy="51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pictorial drawing represents the given orthographic?</a:t>
            </a:r>
            <a:endParaRPr lang="en-GB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700808"/>
            <a:ext cx="19311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179512" y="3284984"/>
            <a:ext cx="5112568" cy="3010284"/>
            <a:chOff x="179512" y="3284984"/>
            <a:chExt cx="5112568" cy="3010284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5085184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 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512" y="3573016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B. 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3284984"/>
              <a:ext cx="206912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584" y="4653136"/>
              <a:ext cx="2057513" cy="164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meant by the term library when using CAG?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A collection of commonly used parts.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A building where books are kept.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A shelf of CAG textbooks.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purpose of this type of drawing?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0851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To supply household water.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 </a:t>
            </a:r>
            <a:r>
              <a:rPr lang="en-GB" sz="3600" b="1" dirty="0" smtClean="0">
                <a:solidFill>
                  <a:srgbClr val="FF0000"/>
                </a:solidFill>
              </a:rPr>
              <a:t>To clarify internal details.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048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To confuse!!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681" y="1844824"/>
            <a:ext cx="38568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musicfinland.com/seppo.ahokas/dri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280" y="3933056"/>
            <a:ext cx="1691680" cy="20300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227687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Take 1000 and add 40.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1000.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30 and then add 1000.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20.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1000 and then add 10.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Perform the following calculation using mental arithmetic?</a:t>
            </a:r>
            <a:endParaRPr lang="en-GB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Write down your answer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Perform the following calculation using mental arithmetic?</a:t>
            </a:r>
            <a:endParaRPr lang="en-GB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Write down your answer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0040" y="2852936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5000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3808" y="285293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Is incorrect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>
            <a:off x="8316416" y="-14675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Perform the following calculation using mental arithmetic?</a:t>
            </a:r>
            <a:endParaRPr lang="en-GB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Write down your answer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5724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Take 1000 and add 40.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1000.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30 and then add 1000.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20.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Add 1000 and then add 10.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1412776"/>
            <a:ext cx="1043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1000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40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1000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30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1000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20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1000</a:t>
            </a:r>
          </a:p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10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12360" y="-387424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16216" y="5373216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0760" y="5445224"/>
            <a:ext cx="104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rgbClr val="FF0000"/>
                </a:solidFill>
              </a:rPr>
              <a:t>4100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4581128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4100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-15190"/>
            <a:ext cx="62281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Solutions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Cleary mark out of 40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2564904"/>
            <a:ext cx="7056784" cy="175432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Return the answer sheets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" name="Rectangle 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drawings are these?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Isometric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2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FF0000"/>
                </a:solidFill>
              </a:rPr>
              <a:t>Planometric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rgbClr val="FF0000"/>
                </a:solidFill>
              </a:rPr>
              <a:t>1 point perspective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urkovicartunits.pbworks.com/f/1253168447/Perspective%20with%20sh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643" y="1628800"/>
            <a:ext cx="4164357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2681</Words>
  <Application>Microsoft Office PowerPoint</Application>
  <PresentationFormat>On-screen Show (4:3)</PresentationFormat>
  <Paragraphs>1020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Company>Highland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robertsonc</dc:creator>
  <cp:lastModifiedBy>Robertsonc</cp:lastModifiedBy>
  <cp:revision>99</cp:revision>
  <dcterms:created xsi:type="dcterms:W3CDTF">2011-11-18T10:04:18Z</dcterms:created>
  <dcterms:modified xsi:type="dcterms:W3CDTF">2011-11-22T08:37:55Z</dcterms:modified>
</cp:coreProperties>
</file>