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9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6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1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1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s from SG_Graphic-Communication_all_2007_Page_1.jpg"/>
          <p:cNvPicPr>
            <a:picLocks noChangeAspect="1"/>
          </p:cNvPicPr>
          <p:nvPr/>
        </p:nvPicPr>
        <p:blipFill>
          <a:blip r:embed="rId2" cstate="print"/>
          <a:srcRect l="4725" r="52751" b="31884"/>
          <a:stretch>
            <a:fillRect/>
          </a:stretch>
        </p:blipFill>
        <p:spPr>
          <a:xfrm>
            <a:off x="251520" y="260648"/>
            <a:ext cx="5184576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pic>
        <p:nvPicPr>
          <p:cNvPr id="6" name="Picture 5" descr="Pages from SG_Graphic-Communication_all_2007_Pag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300" t="2095" r="5113" b="8780"/>
          <a:stretch>
            <a:fillRect/>
          </a:stretch>
        </p:blipFill>
        <p:spPr>
          <a:xfrm>
            <a:off x="5508104" y="332656"/>
            <a:ext cx="3816424" cy="62308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1155763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        Repetitive elements need not be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redrawn/Saves effort/Productivity is increased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222195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Digitiser, Scanner,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Graphic Table, Digital Camera.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040" y="321914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Elevation or Orthographic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392213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Floor Plan </a:t>
            </a:r>
            <a:r>
              <a:rPr lang="en-GB" b="1" dirty="0" smtClean="0">
                <a:solidFill>
                  <a:srgbClr val="00B0F0"/>
                </a:solidFill>
              </a:rPr>
              <a:t>(scale normally 1:50)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3" y="4252898"/>
            <a:ext cx="506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Location or Block Plan </a:t>
            </a:r>
            <a:r>
              <a:rPr lang="en-GB" b="1" dirty="0" smtClean="0">
                <a:solidFill>
                  <a:srgbClr val="00B0F0"/>
                </a:solidFill>
              </a:rPr>
              <a:t>(scale normally 1:1250)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4" y="5013176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Hard disk/Flash drive/Pen drive/Zip drive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External hard drive/CDROM/DVD-ROM/USB pen/Memory car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1640" y="597491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North point or North symbol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2007  </a:t>
            </a:r>
            <a:r>
              <a:rPr lang="en-GB" b="1" dirty="0" smtClean="0">
                <a:solidFill>
                  <a:schemeClr val="bg1"/>
                </a:solidFill>
              </a:rPr>
              <a:t>Q1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SG_Graphic-Communication_all_2007_Page_2.jpg"/>
          <p:cNvPicPr>
            <a:picLocks noChangeAspect="1"/>
          </p:cNvPicPr>
          <p:nvPr/>
        </p:nvPicPr>
        <p:blipFill>
          <a:blip r:embed="rId2" cstate="print"/>
          <a:srcRect l="4326" t="3691" r="64486" b="54793"/>
          <a:stretch>
            <a:fillRect/>
          </a:stretch>
        </p:blipFill>
        <p:spPr>
          <a:xfrm>
            <a:off x="386990" y="649480"/>
            <a:ext cx="4141564" cy="4272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pic>
        <p:nvPicPr>
          <p:cNvPr id="4" name="Picture 3" descr="Pages from SG_Graphic-Communication_all_2007_Page_2.jpg"/>
          <p:cNvPicPr>
            <a:picLocks noChangeAspect="1"/>
          </p:cNvPicPr>
          <p:nvPr/>
        </p:nvPicPr>
        <p:blipFill>
          <a:blip r:embed="rId2" cstate="print"/>
          <a:srcRect l="55421" t="10038" r="9626" b="12616"/>
          <a:stretch>
            <a:fillRect/>
          </a:stretch>
        </p:blipFill>
        <p:spPr>
          <a:xfrm>
            <a:off x="5125623" y="572569"/>
            <a:ext cx="4018378" cy="6285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3042" y="1127661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Sawn wood – any type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3042" y="145240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Insulation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042" y="177714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Brickwork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3042" y="21104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Concrete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3042" y="2853911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Switch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042" y="318719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Socket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3042" y="3503391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Sink with RH drainer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042" y="3845223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Wash basin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042" y="4169963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Bath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3042" y="449470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Shower tray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07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2004  </a:t>
            </a:r>
            <a:r>
              <a:rPr lang="en-GB" b="1" dirty="0" smtClean="0">
                <a:solidFill>
                  <a:schemeClr val="bg1"/>
                </a:solidFill>
              </a:rPr>
              <a:t>Q2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SG_Graphic-Communication_all_2007_Page_1.jpg"/>
          <p:cNvPicPr>
            <a:picLocks noChangeAspect="1"/>
          </p:cNvPicPr>
          <p:nvPr/>
        </p:nvPicPr>
        <p:blipFill>
          <a:blip r:embed="rId2" cstate="print"/>
          <a:srcRect l="4486" t="1312" r="52897" b="35489"/>
          <a:stretch>
            <a:fillRect/>
          </a:stretch>
        </p:blipFill>
        <p:spPr>
          <a:xfrm>
            <a:off x="239282" y="444382"/>
            <a:ext cx="4614729" cy="5170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pic>
        <p:nvPicPr>
          <p:cNvPr id="4" name="Picture 3" descr="Pages from SG_Graphic-Communication_all_2007_Page_1.jpg"/>
          <p:cNvPicPr>
            <a:picLocks noChangeAspect="1"/>
          </p:cNvPicPr>
          <p:nvPr/>
        </p:nvPicPr>
        <p:blipFill>
          <a:blip r:embed="rId2" cstate="print"/>
          <a:srcRect l="56168" t="2634" r="4673" b="13145"/>
          <a:stretch>
            <a:fillRect/>
          </a:stretch>
        </p:blipFill>
        <p:spPr>
          <a:xfrm>
            <a:off x="5212934" y="484399"/>
            <a:ext cx="3931065" cy="5976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9595" y="1084931"/>
            <a:ext cx="1061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Pictorial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9595" y="1666045"/>
            <a:ext cx="1531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Planometric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214" y="1666045"/>
            <a:ext cx="1667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9595" y="1939510"/>
            <a:ext cx="1377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Oblique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2575" y="1939510"/>
            <a:ext cx="2462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Two point 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8141" y="2494986"/>
            <a:ext cx="406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One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9595" y="3076101"/>
            <a:ext cx="1061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30°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9595" y="3896497"/>
            <a:ext cx="4103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Size of object, Size of paper,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9595" y="4434882"/>
            <a:ext cx="4103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Detail required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9595" y="5272370"/>
            <a:ext cx="4103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Drawn half size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07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SG graphic communication – General KI – 2007  Q3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ges from SG_Graphic-Communication_all_2007_Page_2.jpg"/>
          <p:cNvPicPr>
            <a:picLocks noChangeAspect="1"/>
          </p:cNvPicPr>
          <p:nvPr/>
        </p:nvPicPr>
        <p:blipFill>
          <a:blip r:embed="rId2" cstate="print"/>
          <a:srcRect l="53178" t="6336" r="2523" b="6005"/>
          <a:stretch>
            <a:fillRect/>
          </a:stretch>
        </p:blipFill>
        <p:spPr>
          <a:xfrm>
            <a:off x="6099326" y="1068778"/>
            <a:ext cx="2883363" cy="4033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0595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</a:t>
            </a:r>
            <a:endParaRPr lang="en-GB" dirty="0"/>
          </a:p>
        </p:txBody>
      </p:sp>
      <p:grpSp>
        <p:nvGrpSpPr>
          <p:cNvPr id="5" name="Group 6"/>
          <p:cNvGrpSpPr/>
          <p:nvPr/>
        </p:nvGrpSpPr>
        <p:grpSpPr>
          <a:xfrm>
            <a:off x="273465" y="487108"/>
            <a:ext cx="5033473" cy="5405920"/>
            <a:chOff x="273465" y="487108"/>
            <a:chExt cx="5033473" cy="5405920"/>
          </a:xfrm>
        </p:grpSpPr>
        <p:pic>
          <p:nvPicPr>
            <p:cNvPr id="3" name="Picture 2" descr="Pages from SG_Graphic-Communication_all_2007_Page_2.jpg"/>
            <p:cNvPicPr>
              <a:picLocks noChangeAspect="1"/>
            </p:cNvPicPr>
            <p:nvPr/>
          </p:nvPicPr>
          <p:blipFill>
            <a:blip r:embed="rId2" cstate="print"/>
            <a:srcRect l="2710" t="3824" r="49796" b="24912"/>
            <a:stretch>
              <a:fillRect/>
            </a:stretch>
          </p:blipFill>
          <p:spPr>
            <a:xfrm>
              <a:off x="290557" y="572566"/>
              <a:ext cx="5016381" cy="532046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73465" y="487108"/>
              <a:ext cx="239283" cy="290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 descr="Pages from SG_Graphic-Communication_all_2007_Page_2.jpg"/>
          <p:cNvPicPr>
            <a:picLocks noChangeAspect="1"/>
          </p:cNvPicPr>
          <p:nvPr/>
        </p:nvPicPr>
        <p:blipFill>
          <a:blip r:embed="rId2" cstate="print"/>
          <a:srcRect l="2710" t="12657" r="49796" b="40069"/>
          <a:stretch>
            <a:fillRect/>
          </a:stretch>
        </p:blipFill>
        <p:spPr>
          <a:xfrm>
            <a:off x="357499" y="1281870"/>
            <a:ext cx="5778381" cy="3529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1802" y="1845507"/>
            <a:ext cx="18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Word processing/ DTP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618" y="2512078"/>
            <a:ext cx="1905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CAD/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3D modelling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8893" y="3417932"/>
            <a:ext cx="1905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DTP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8893" y="3990501"/>
            <a:ext cx="1905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Illustration/ Paint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3d Modelling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3699" y="4956175"/>
            <a:ext cx="6332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Modem/Wireless Router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3699" y="5486015"/>
            <a:ext cx="6332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make a copy of the data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07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2007  </a:t>
            </a:r>
            <a:r>
              <a:rPr lang="en-GB" b="1" dirty="0" smtClean="0">
                <a:solidFill>
                  <a:schemeClr val="bg1"/>
                </a:solidFill>
              </a:rPr>
              <a:t>Q4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56416" y="4607626"/>
            <a:ext cx="225631" cy="24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65249" y="1444239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852445" y="1083891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382285" y="1083891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664012" y="1459906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938045" y="3579263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766703" y="3408347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330867" y="2451218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800744" y="2417035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527563" y="5151689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373596" y="4100556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954994" y="5057685"/>
            <a:ext cx="230736" cy="222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66870" y="1537855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Text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6373" y="154503"/>
            <a:ext cx="4025070" cy="6383028"/>
            <a:chOff x="256373" y="214325"/>
            <a:chExt cx="4025070" cy="6383028"/>
          </a:xfrm>
        </p:grpSpPr>
        <p:pic>
          <p:nvPicPr>
            <p:cNvPr id="3" name="Picture 2" descr="Pages from SG_Graphic-Communication_all_2008_Page_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93" r="59906" b="20813"/>
            <a:stretch>
              <a:fillRect/>
            </a:stretch>
          </p:blipFill>
          <p:spPr>
            <a:xfrm>
              <a:off x="256373" y="214325"/>
              <a:ext cx="3956704" cy="638302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33615" y="6340979"/>
              <a:ext cx="247828" cy="239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194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66870" y="982379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Scale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70" y="2067695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Ellipse or Iso circle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70" y="2648809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Copy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70" y="320428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Dimension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70" y="380249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2507" y="431524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Pattern fill or Hatch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2507" y="491344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Circle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507" y="548601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Fillet or Arc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507" y="608422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Mirror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Pages from SG_Graphic-Communication_all_2008_Pag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28" t="8583" r="2523" b="7460"/>
          <a:stretch>
            <a:fillRect/>
          </a:stretch>
        </p:blipFill>
        <p:spPr>
          <a:xfrm>
            <a:off x="3913978" y="752030"/>
            <a:ext cx="5161660" cy="542657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2008  </a:t>
            </a:r>
            <a:r>
              <a:rPr lang="en-GB" b="1" dirty="0" smtClean="0">
                <a:solidFill>
                  <a:schemeClr val="bg1"/>
                </a:solidFill>
              </a:rPr>
              <a:t>Q1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9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ages from SG_Graphic-Communication_all_2008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9" t="3295" r="57477" b="39720"/>
          <a:stretch>
            <a:fillRect/>
          </a:stretch>
        </p:blipFill>
        <p:spPr>
          <a:xfrm>
            <a:off x="410197" y="512746"/>
            <a:ext cx="4777099" cy="5486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194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929996" y="110202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Two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" name="Picture 29" descr="Pages from SG_Graphic-Communication_all_2008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76" t="5939" r="8037" b="3890"/>
          <a:stretch>
            <a:fillRect/>
          </a:stretch>
        </p:blipFill>
        <p:spPr>
          <a:xfrm>
            <a:off x="5324029" y="572568"/>
            <a:ext cx="3674692" cy="582823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494160" y="1734409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 give a realistic view due to the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correct perspective being used.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9420" y="2708629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Floor plan </a:t>
            </a:r>
            <a:r>
              <a:rPr lang="en-GB" b="1" dirty="0" smtClean="0">
                <a:solidFill>
                  <a:srgbClr val="00B0F0"/>
                </a:solidFill>
              </a:rPr>
              <a:t>(scale normally 1:50)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60874" y="3033370"/>
            <a:ext cx="4040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Location plan </a:t>
            </a:r>
            <a:r>
              <a:rPr lang="en-GB" b="1" dirty="0" smtClean="0">
                <a:solidFill>
                  <a:srgbClr val="00B0F0"/>
                </a:solidFill>
              </a:rPr>
              <a:t>(scale normally 1:1250)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52328" y="334102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Site plan </a:t>
            </a:r>
            <a:r>
              <a:rPr lang="en-GB" b="1" dirty="0" smtClean="0">
                <a:solidFill>
                  <a:srgbClr val="00B0F0"/>
                </a:solidFill>
              </a:rPr>
              <a:t>(scale normally 1:200)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66870" y="493053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1:100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65973" y="5614201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North point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95244" y="4306695"/>
            <a:ext cx="744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1:100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82954" y="5614587"/>
            <a:ext cx="239282" cy="2392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 descr="Pages from SG_Graphic-Communication_all_2008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476" t="33369" r="7103" b="53539"/>
          <a:stretch>
            <a:fillRect/>
          </a:stretch>
        </p:blipFill>
        <p:spPr>
          <a:xfrm>
            <a:off x="4811281" y="4324171"/>
            <a:ext cx="1606609" cy="23154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2008  </a:t>
            </a:r>
            <a:r>
              <a:rPr lang="en-GB" b="1" dirty="0" smtClean="0">
                <a:solidFill>
                  <a:schemeClr val="bg1"/>
                </a:solidFill>
              </a:rPr>
              <a:t>Q2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ages from SG_Graphic-Communication_all_2008_Page_3.jpg"/>
          <p:cNvPicPr>
            <a:picLocks noChangeAspect="1"/>
          </p:cNvPicPr>
          <p:nvPr/>
        </p:nvPicPr>
        <p:blipFill>
          <a:blip r:embed="rId2" cstate="print"/>
          <a:srcRect l="5514" t="3427" r="52897" b="59685"/>
          <a:stretch>
            <a:fillRect/>
          </a:stretch>
        </p:blipFill>
        <p:spPr>
          <a:xfrm>
            <a:off x="418741" y="418743"/>
            <a:ext cx="6204250" cy="40623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194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297607" y="1016562"/>
            <a:ext cx="235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Two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Pages from SG_Graphic-Communication_all_2008_Page_3.jpg"/>
          <p:cNvPicPr>
            <a:picLocks noChangeAspect="1"/>
          </p:cNvPicPr>
          <p:nvPr/>
        </p:nvPicPr>
        <p:blipFill>
          <a:blip r:embed="rId2" cstate="print"/>
          <a:srcRect l="79813" t="65436" r="3645" b="10236"/>
          <a:stretch>
            <a:fillRect/>
          </a:stretch>
        </p:blipFill>
        <p:spPr>
          <a:xfrm>
            <a:off x="4375445" y="4418467"/>
            <a:ext cx="2153541" cy="2238708"/>
          </a:xfrm>
          <a:prstGeom prst="rect">
            <a:avLst/>
          </a:prstGeom>
        </p:spPr>
      </p:pic>
      <p:pic>
        <p:nvPicPr>
          <p:cNvPr id="18" name="Picture 17" descr="Pages from SG_Graphic-Communication_all_2008_Page_3.jpg"/>
          <p:cNvPicPr>
            <a:picLocks noChangeAspect="1"/>
          </p:cNvPicPr>
          <p:nvPr/>
        </p:nvPicPr>
        <p:blipFill>
          <a:blip r:embed="rId2" cstate="print"/>
          <a:srcRect l="55903" t="5807" r="8863" b="66670"/>
          <a:stretch>
            <a:fillRect/>
          </a:stretch>
        </p:blipFill>
        <p:spPr>
          <a:xfrm>
            <a:off x="5947873" y="516932"/>
            <a:ext cx="3196127" cy="1764794"/>
          </a:xfrm>
          <a:prstGeom prst="rect">
            <a:avLst/>
          </a:prstGeom>
        </p:spPr>
      </p:pic>
      <p:pic>
        <p:nvPicPr>
          <p:cNvPr id="19" name="Picture 18" descr="Pages from SG_Graphic-Communication_all_2008_Page_3.jpg"/>
          <p:cNvPicPr>
            <a:picLocks noChangeAspect="1"/>
          </p:cNvPicPr>
          <p:nvPr/>
        </p:nvPicPr>
        <p:blipFill>
          <a:blip r:embed="rId2" cstate="print"/>
          <a:srcRect l="54875" t="50121" r="29517" b="22510"/>
          <a:stretch>
            <a:fillRect/>
          </a:stretch>
        </p:blipFill>
        <p:spPr>
          <a:xfrm>
            <a:off x="7084464" y="2534214"/>
            <a:ext cx="1871528" cy="2319799"/>
          </a:xfrm>
          <a:prstGeom prst="rect">
            <a:avLst/>
          </a:prstGeom>
        </p:spPr>
      </p:pic>
      <p:pic>
        <p:nvPicPr>
          <p:cNvPr id="20" name="Picture 19" descr="Pages from SG_Graphic-Communication_all_2008_Page_3.jpg"/>
          <p:cNvPicPr>
            <a:picLocks noChangeAspect="1"/>
          </p:cNvPicPr>
          <p:nvPr/>
        </p:nvPicPr>
        <p:blipFill>
          <a:blip r:embed="rId2" cstate="print"/>
          <a:srcRect l="73287" t="30950" r="3645" b="41285"/>
          <a:stretch>
            <a:fillRect/>
          </a:stretch>
        </p:blipFill>
        <p:spPr>
          <a:xfrm>
            <a:off x="777667" y="4503299"/>
            <a:ext cx="2632105" cy="223933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074990" y="1016562"/>
            <a:ext cx="235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Planometric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23243" y="1384031"/>
            <a:ext cx="235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One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66443" y="1384031"/>
            <a:ext cx="235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Oblique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4518" y="2144607"/>
            <a:ext cx="235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Horizon or Eye level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5434" y="2896637"/>
            <a:ext cx="796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60°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51004" y="2896637"/>
            <a:ext cx="796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30°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9617" y="3708487"/>
            <a:ext cx="4393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Circles remain circles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2008  </a:t>
            </a:r>
            <a:r>
              <a:rPr lang="en-GB" b="1" dirty="0" smtClean="0">
                <a:solidFill>
                  <a:schemeClr val="bg1"/>
                </a:solidFill>
              </a:rPr>
              <a:t>Q3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ages from SG_Graphic-Communication_all_2008_Page_4.jpg"/>
          <p:cNvPicPr>
            <a:picLocks noChangeAspect="1"/>
          </p:cNvPicPr>
          <p:nvPr/>
        </p:nvPicPr>
        <p:blipFill>
          <a:blip r:embed="rId2" cstate="print"/>
          <a:srcRect l="4860" r="51121" b="64973"/>
          <a:stretch>
            <a:fillRect/>
          </a:stretch>
        </p:blipFill>
        <p:spPr>
          <a:xfrm>
            <a:off x="444381" y="197234"/>
            <a:ext cx="7409204" cy="3973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194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24142" y="1392577"/>
            <a:ext cx="235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Warning sign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" name="Group 34"/>
          <p:cNvGrpSpPr/>
          <p:nvPr/>
        </p:nvGrpSpPr>
        <p:grpSpPr>
          <a:xfrm>
            <a:off x="512748" y="4007978"/>
            <a:ext cx="8068865" cy="2743200"/>
            <a:chOff x="1102408" y="4101981"/>
            <a:chExt cx="6434985" cy="2187724"/>
          </a:xfrm>
        </p:grpSpPr>
        <p:pic>
          <p:nvPicPr>
            <p:cNvPr id="29" name="Picture 28" descr="Pages from SG_Graphic-Communication_all_2008_Page_4.jpg"/>
            <p:cNvPicPr>
              <a:picLocks noChangeAspect="1"/>
            </p:cNvPicPr>
            <p:nvPr/>
          </p:nvPicPr>
          <p:blipFill>
            <a:blip r:embed="rId2" cstate="print"/>
            <a:srcRect l="58504" t="40976" r="7477" b="43555"/>
            <a:stretch>
              <a:fillRect/>
            </a:stretch>
          </p:blipFill>
          <p:spPr>
            <a:xfrm>
              <a:off x="1170774" y="5289848"/>
              <a:ext cx="3110669" cy="999857"/>
            </a:xfrm>
            <a:prstGeom prst="rect">
              <a:avLst/>
            </a:prstGeom>
          </p:spPr>
        </p:pic>
        <p:pic>
          <p:nvPicPr>
            <p:cNvPr id="30" name="Picture 29" descr="Pages from SG_Graphic-Communication_all_2008_Page_4.jpg"/>
            <p:cNvPicPr>
              <a:picLocks noChangeAspect="1"/>
            </p:cNvPicPr>
            <p:nvPr/>
          </p:nvPicPr>
          <p:blipFill>
            <a:blip r:embed="rId2" cstate="print"/>
            <a:srcRect l="58333" t="7284" r="8115" b="74867"/>
            <a:stretch>
              <a:fillRect/>
            </a:stretch>
          </p:blipFill>
          <p:spPr>
            <a:xfrm>
              <a:off x="1102408" y="4101981"/>
              <a:ext cx="3067940" cy="1153683"/>
            </a:xfrm>
            <a:prstGeom prst="rect">
              <a:avLst/>
            </a:prstGeom>
          </p:spPr>
        </p:pic>
        <p:pic>
          <p:nvPicPr>
            <p:cNvPr id="31" name="Picture 30" descr="Pages from SG_Graphic-Communication_all_2008_Page_4.jpg"/>
            <p:cNvPicPr>
              <a:picLocks noChangeAspect="1"/>
            </p:cNvPicPr>
            <p:nvPr/>
          </p:nvPicPr>
          <p:blipFill>
            <a:blip r:embed="rId2" cstate="print"/>
            <a:srcRect l="58333" t="27380" r="6527" b="60192"/>
            <a:stretch>
              <a:fillRect/>
            </a:stretch>
          </p:blipFill>
          <p:spPr>
            <a:xfrm>
              <a:off x="4324174" y="4324173"/>
              <a:ext cx="3213219" cy="803305"/>
            </a:xfrm>
            <a:prstGeom prst="rect">
              <a:avLst/>
            </a:prstGeom>
          </p:spPr>
        </p:pic>
      </p:grpSp>
      <p:sp>
        <p:nvSpPr>
          <p:cNvPr id="36" name="Isosceles Triangle 35"/>
          <p:cNvSpPr/>
          <p:nvPr/>
        </p:nvSpPr>
        <p:spPr>
          <a:xfrm>
            <a:off x="606752" y="4101981"/>
            <a:ext cx="794759" cy="683664"/>
          </a:xfrm>
          <a:prstGeom prst="triangl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1871530" y="4264351"/>
            <a:ext cx="1162228" cy="51274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spc="200" dirty="0" smtClean="0"/>
              <a:t>SAFETY</a:t>
            </a:r>
          </a:p>
          <a:p>
            <a:pPr algn="ctr">
              <a:lnSpc>
                <a:spcPts val="2200"/>
              </a:lnSpc>
            </a:pPr>
            <a:r>
              <a:rPr lang="en-GB" sz="2000" dirty="0" smtClean="0"/>
              <a:t>FIRST</a:t>
            </a:r>
            <a:endParaRPr lang="en-GB" sz="2000" dirty="0"/>
          </a:p>
        </p:txBody>
      </p:sp>
      <p:sp>
        <p:nvSpPr>
          <p:cNvPr id="38" name="Rectangle 37"/>
          <p:cNvSpPr/>
          <p:nvPr/>
        </p:nvSpPr>
        <p:spPr>
          <a:xfrm>
            <a:off x="1024142" y="1768592"/>
            <a:ext cx="235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Safety sign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24142" y="2136061"/>
            <a:ext cx="235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Prohibition sign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5" name="Group 42"/>
          <p:cNvGrpSpPr/>
          <p:nvPr/>
        </p:nvGrpSpPr>
        <p:grpSpPr>
          <a:xfrm>
            <a:off x="3426864" y="4170348"/>
            <a:ext cx="658026" cy="658026"/>
            <a:chOff x="3426864" y="4170348"/>
            <a:chExt cx="658026" cy="658026"/>
          </a:xfrm>
        </p:grpSpPr>
        <p:sp>
          <p:nvSpPr>
            <p:cNvPr id="40" name="Oval 39"/>
            <p:cNvSpPr/>
            <p:nvPr/>
          </p:nvSpPr>
          <p:spPr>
            <a:xfrm>
              <a:off x="3426864" y="4170348"/>
              <a:ext cx="658026" cy="6580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/>
            <p:cNvCxnSpPr>
              <a:stCxn id="40" idx="3"/>
              <a:endCxn id="40" idx="7"/>
            </p:cNvCxnSpPr>
            <p:nvPr/>
          </p:nvCxnSpPr>
          <p:spPr>
            <a:xfrm flipV="1">
              <a:off x="3523230" y="4266714"/>
              <a:ext cx="465294" cy="46529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904497" y="2930819"/>
            <a:ext cx="2359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Sawn wood -  any type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31503" y="2930819"/>
            <a:ext cx="183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Brickwork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73050" y="2930819"/>
            <a:ext cx="183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Insulation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32684" y="3315379"/>
            <a:ext cx="183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Shower tray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65685" y="3315379"/>
            <a:ext cx="183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Washbasin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24324" y="3315379"/>
            <a:ext cx="2941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Sink with LH drainer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0" name="Picture 49" descr="Pages from SG_Graphic-Communication_all_2008_Page_4.jpg"/>
          <p:cNvPicPr>
            <a:picLocks noChangeAspect="1"/>
          </p:cNvPicPr>
          <p:nvPr/>
        </p:nvPicPr>
        <p:blipFill>
          <a:blip r:embed="rId2" cstate="print"/>
          <a:srcRect l="58598" t="60015" r="23458" b="25309"/>
          <a:stretch>
            <a:fillRect/>
          </a:stretch>
        </p:blipFill>
        <p:spPr>
          <a:xfrm>
            <a:off x="4606183" y="5119733"/>
            <a:ext cx="2615012" cy="151180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041228" y="3657211"/>
            <a:ext cx="2941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Bath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2008  </a:t>
            </a:r>
            <a:r>
              <a:rPr lang="en-GB" b="1" dirty="0" smtClean="0">
                <a:solidFill>
                  <a:schemeClr val="bg1"/>
                </a:solidFill>
              </a:rPr>
              <a:t>Q4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 animBg="1"/>
      <p:bldP spid="37" grpId="0" animBg="1"/>
      <p:bldP spid="38" grpId="0"/>
      <p:bldP spid="39" grpId="0"/>
      <p:bldP spid="44" grpId="0"/>
      <p:bldP spid="45" grpId="0"/>
      <p:bldP spid="46" grpId="0"/>
      <p:bldP spid="47" grpId="0"/>
      <p:bldP spid="48" grpId="0"/>
      <p:bldP spid="49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325</Words>
  <Application>Microsoft Office PowerPoint</Application>
  <PresentationFormat>On-screen Show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3</cp:revision>
  <dcterms:created xsi:type="dcterms:W3CDTF">2012-11-05T18:54:25Z</dcterms:created>
  <dcterms:modified xsi:type="dcterms:W3CDTF">2012-11-05T18:59:15Z</dcterms:modified>
</cp:coreProperties>
</file>