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 2003 Graph SG G_Page_1.jpg"/>
          <p:cNvPicPr>
            <a:picLocks noChangeAspect="1"/>
          </p:cNvPicPr>
          <p:nvPr/>
        </p:nvPicPr>
        <p:blipFill>
          <a:blip r:embed="rId2" cstate="print"/>
          <a:srcRect l="57875" t="6491" b="17647"/>
          <a:stretch>
            <a:fillRect/>
          </a:stretch>
        </p:blipFill>
        <p:spPr>
          <a:xfrm>
            <a:off x="492542" y="404663"/>
            <a:ext cx="4871546" cy="619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2003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KI 2003 Graph SG G_Page_1.jpg"/>
          <p:cNvPicPr>
            <a:picLocks noChangeAspect="1"/>
          </p:cNvPicPr>
          <p:nvPr/>
        </p:nvPicPr>
        <p:blipFill>
          <a:blip r:embed="rId2" cstate="print"/>
          <a:srcRect l="7087" t="31256" r="54326" b="24119"/>
          <a:stretch>
            <a:fillRect/>
          </a:stretch>
        </p:blipFill>
        <p:spPr>
          <a:xfrm>
            <a:off x="3707904" y="1340768"/>
            <a:ext cx="5292587" cy="432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8158" y="1819506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Text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158" y="2348880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Pattern fill /Hatch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158" y="2924944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8158" y="3454966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Chamfer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8158" y="4005064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Copy or </a:t>
            </a:r>
            <a:r>
              <a:rPr lang="en-GB" b="1" dirty="0" err="1" smtClean="0">
                <a:solidFill>
                  <a:srgbClr val="FF0000"/>
                </a:solidFill>
              </a:rPr>
              <a:t>multicopy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8158" y="4581128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158" y="5139614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Fillet or Arc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8158" y="5693906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Dimension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6150" y="6237312"/>
            <a:ext cx="194421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Zoom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1.</a:t>
            </a:r>
            <a:endParaRPr lang="en-GB" b="1" dirty="0"/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I 2003 Graph SG G_Page_2.jpg"/>
          <p:cNvPicPr>
            <a:picLocks noChangeAspect="1"/>
          </p:cNvPicPr>
          <p:nvPr/>
        </p:nvPicPr>
        <p:blipFill>
          <a:blip r:embed="rId2" cstate="print"/>
          <a:srcRect l="10626" t="7607" r="54725" b="7607"/>
          <a:stretch>
            <a:fillRect/>
          </a:stretch>
        </p:blipFill>
        <p:spPr>
          <a:xfrm>
            <a:off x="5652120" y="332656"/>
            <a:ext cx="3168352" cy="5472608"/>
          </a:xfrm>
          <a:prstGeom prst="rect">
            <a:avLst/>
          </a:prstGeom>
        </p:spPr>
      </p:pic>
      <p:pic>
        <p:nvPicPr>
          <p:cNvPr id="19" name="Picture 18" descr="KI 2003 Graph SG G_Page_2.jpg"/>
          <p:cNvPicPr>
            <a:picLocks noChangeAspect="1"/>
          </p:cNvPicPr>
          <p:nvPr/>
        </p:nvPicPr>
        <p:blipFill>
          <a:blip r:embed="rId3" cstate="print"/>
          <a:srcRect l="54337" t="5578" r="16526" b="50913"/>
          <a:stretch>
            <a:fillRect/>
          </a:stretch>
        </p:blipFill>
        <p:spPr>
          <a:xfrm>
            <a:off x="179512" y="188640"/>
            <a:ext cx="4896544" cy="5161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2003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2.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87624" y="1124744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Sawn timber, wood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1556792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1916832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2348880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Concrete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1818" y="3140968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RH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3544552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Socket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3933056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Lamp or Bulb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4365104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Door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4771834"/>
            <a:ext cx="3096344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 2003 Graph SG G_Page_3.jpg"/>
          <p:cNvPicPr>
            <a:picLocks noChangeAspect="1"/>
          </p:cNvPicPr>
          <p:nvPr/>
        </p:nvPicPr>
        <p:blipFill>
          <a:blip r:embed="rId2" cstate="print"/>
          <a:srcRect l="55512" t="6491" r="6688" b="28803"/>
          <a:stretch>
            <a:fillRect/>
          </a:stretch>
        </p:blipFill>
        <p:spPr>
          <a:xfrm>
            <a:off x="251520" y="476671"/>
            <a:ext cx="5281100" cy="638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2003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1196752"/>
            <a:ext cx="4464496" cy="590349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Designs produce more quickly . Common parts do not need to be drawn.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KI 2003 Graph SG G_Page_3.jpg"/>
          <p:cNvPicPr>
            <a:picLocks noChangeAspect="1"/>
          </p:cNvPicPr>
          <p:nvPr/>
        </p:nvPicPr>
        <p:blipFill>
          <a:blip r:embed="rId2" cstate="print"/>
          <a:srcRect l="8171" t="8593" r="54817" b="4390"/>
          <a:stretch>
            <a:fillRect/>
          </a:stretch>
        </p:blipFill>
        <p:spPr>
          <a:xfrm>
            <a:off x="5508104" y="620688"/>
            <a:ext cx="3384376" cy="5616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348880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Flatbed 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2348880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Hand 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2564904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Digitiser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564904"/>
            <a:ext cx="252028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Digital Camera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115650"/>
            <a:ext cx="252028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3474720"/>
            <a:ext cx="252028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3833616"/>
            <a:ext cx="252028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or Block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4149080"/>
            <a:ext cx="252028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941168"/>
            <a:ext cx="504056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Floppy drive, Hard drive, Zip drive, CD,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5301208"/>
            <a:ext cx="504056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DVD, USB Flash drive, Memory card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6094440"/>
            <a:ext cx="5040560" cy="590349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avoid confusion by standardising  drawings in all industries.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  <p:bldP spid="12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7380312" y="4653136"/>
            <a:ext cx="1547664" cy="15476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7504" y="4725144"/>
            <a:ext cx="1547664" cy="15476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KI 2003 Graph SG G_Page_4.jpg"/>
          <p:cNvPicPr>
            <a:picLocks noChangeAspect="1"/>
          </p:cNvPicPr>
          <p:nvPr/>
        </p:nvPicPr>
        <p:blipFill>
          <a:blip r:embed="rId2" cstate="print"/>
          <a:srcRect l="54725" t="5376" r="6688" b="45537"/>
          <a:stretch>
            <a:fillRect/>
          </a:stretch>
        </p:blipFill>
        <p:spPr>
          <a:xfrm>
            <a:off x="179512" y="404664"/>
            <a:ext cx="4824536" cy="4332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2003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4.</a:t>
            </a:r>
            <a:endParaRPr lang="en-GB" b="1" dirty="0"/>
          </a:p>
        </p:txBody>
      </p:sp>
      <p:pic>
        <p:nvPicPr>
          <p:cNvPr id="27" name="Picture 26" descr="KI 2003 Graph SG G_Page_4.jpg"/>
          <p:cNvPicPr>
            <a:picLocks noChangeAspect="1"/>
          </p:cNvPicPr>
          <p:nvPr/>
        </p:nvPicPr>
        <p:blipFill>
          <a:blip r:embed="rId2" cstate="print"/>
          <a:srcRect l="10626" t="6491" r="56300" b="55578"/>
          <a:stretch>
            <a:fillRect/>
          </a:stretch>
        </p:blipFill>
        <p:spPr>
          <a:xfrm>
            <a:off x="5364088" y="764704"/>
            <a:ext cx="3574985" cy="2894036"/>
          </a:xfrm>
          <a:prstGeom prst="rect">
            <a:avLst/>
          </a:prstGeom>
        </p:spPr>
      </p:pic>
      <p:pic>
        <p:nvPicPr>
          <p:cNvPr id="28" name="Picture 27" descr="KI 2003 Graph SG G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1" t="54462" r="13775" b="19879"/>
          <a:stretch>
            <a:fillRect/>
          </a:stretch>
        </p:blipFill>
        <p:spPr>
          <a:xfrm>
            <a:off x="215515" y="4581128"/>
            <a:ext cx="8712969" cy="19646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87624" y="2348880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Hidden detail 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7624" y="4005064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4293096"/>
            <a:ext cx="2304256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52120" y="427055"/>
            <a:ext cx="1050130" cy="481665"/>
            <a:chOff x="5652120" y="427055"/>
            <a:chExt cx="1050130" cy="48166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6702096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652120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657144" y="665906"/>
              <a:ext cx="104510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893358" y="427055"/>
              <a:ext cx="648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0000"/>
                  </a:solidFill>
                </a:rPr>
                <a:t>40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6200000">
            <a:off x="7007575" y="2511015"/>
            <a:ext cx="630245" cy="481665"/>
            <a:chOff x="5652120" y="427055"/>
            <a:chExt cx="1050130" cy="48166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6702096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52120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657144" y="665906"/>
              <a:ext cx="104510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93358" y="427055"/>
              <a:ext cx="648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0000"/>
                  </a:solidFill>
                </a:rPr>
                <a:t>26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6200000" flipV="1">
            <a:off x="6442032" y="1214157"/>
            <a:ext cx="912217" cy="357265"/>
            <a:chOff x="5652120" y="548680"/>
            <a:chExt cx="1050130" cy="36004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702096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52120" y="548680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657144" y="665906"/>
              <a:ext cx="104510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flipV="1">
              <a:off x="5881791" y="607892"/>
              <a:ext cx="648119" cy="27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0000"/>
                  </a:solidFill>
                </a:rPr>
                <a:t>35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91235" y="1567543"/>
            <a:ext cx="1182356" cy="690656"/>
            <a:chOff x="6491235" y="1567543"/>
            <a:chExt cx="1182356" cy="690656"/>
          </a:xfrm>
        </p:grpSpPr>
        <p:grpSp>
          <p:nvGrpSpPr>
            <p:cNvPr id="58" name="Group 57"/>
            <p:cNvGrpSpPr/>
            <p:nvPr/>
          </p:nvGrpSpPr>
          <p:grpSpPr>
            <a:xfrm>
              <a:off x="6491235" y="1567543"/>
              <a:ext cx="437103" cy="562708"/>
              <a:chOff x="6491235" y="1567543"/>
              <a:chExt cx="437103" cy="562708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6491235" y="1567543"/>
                <a:ext cx="276330" cy="5627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767565" y="2125226"/>
                <a:ext cx="16077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6988628" y="2049865"/>
              <a:ext cx="108857" cy="150725"/>
              <a:chOff x="6993653" y="2074985"/>
              <a:chExt cx="65314" cy="90435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6993653" y="2085033"/>
                <a:ext cx="60290" cy="6029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6993653" y="2074985"/>
                <a:ext cx="65314" cy="9043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7025472" y="1981200"/>
              <a:ext cx="648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10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9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593766" y="3277590"/>
            <a:ext cx="665018" cy="2493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KI 2004 Graph SG G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56" t="5962" r="8701" b="40219"/>
          <a:stretch>
            <a:fillRect/>
          </a:stretch>
        </p:blipFill>
        <p:spPr>
          <a:xfrm>
            <a:off x="368135" y="475012"/>
            <a:ext cx="4833704" cy="495201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34494" y="201881"/>
            <a:ext cx="4809506" cy="6412676"/>
            <a:chOff x="4975761" y="380011"/>
            <a:chExt cx="4168239" cy="5913911"/>
          </a:xfrm>
        </p:grpSpPr>
        <p:pic>
          <p:nvPicPr>
            <p:cNvPr id="39" name="Picture 38" descr="KI 2004 Graph SG G_Page_1.jpg"/>
            <p:cNvPicPr>
              <a:picLocks noChangeAspect="1"/>
            </p:cNvPicPr>
            <p:nvPr/>
          </p:nvPicPr>
          <p:blipFill>
            <a:blip r:embed="rId3" cstate="print"/>
            <a:srcRect l="2857" t="2656" r="52727" b="5870"/>
            <a:stretch>
              <a:fillRect/>
            </a:stretch>
          </p:blipFill>
          <p:spPr>
            <a:xfrm>
              <a:off x="5082639" y="380011"/>
              <a:ext cx="4061361" cy="591391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4975761" y="391886"/>
              <a:ext cx="605642" cy="237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2004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1.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5647" y="1263998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give a realistic view of the house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533" y="1893390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87533" y="2225899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or Block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87533" y="2558408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40032" y="4351582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1:50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41912" y="5016598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symbol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3" grpId="0"/>
      <p:bldP spid="44" grpId="0"/>
      <p:bldP spid="49" grpId="0"/>
      <p:bldP spid="54" grpId="0"/>
      <p:bldP spid="56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 2004 Graph SG G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66" t="5400" r="8831" b="28825"/>
          <a:stretch>
            <a:fillRect/>
          </a:stretch>
        </p:blipFill>
        <p:spPr>
          <a:xfrm>
            <a:off x="201883" y="427511"/>
            <a:ext cx="4652474" cy="5783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2004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2.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61902" y="1121494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Orthographic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KI 2004 Graph SG G_Page_2.jpg"/>
          <p:cNvPicPr>
            <a:picLocks noChangeAspect="1"/>
          </p:cNvPicPr>
          <p:nvPr/>
        </p:nvPicPr>
        <p:blipFill>
          <a:blip r:embed="rId2" cstate="print"/>
          <a:srcRect l="7922" t="2277" r="56493" b="10085"/>
          <a:stretch>
            <a:fillRect/>
          </a:stretch>
        </p:blipFill>
        <p:spPr>
          <a:xfrm>
            <a:off x="5192206" y="391885"/>
            <a:ext cx="3714288" cy="6466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4411" y="1834013"/>
            <a:ext cx="241069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4411" y="2119021"/>
            <a:ext cx="241069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One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4411" y="2404029"/>
            <a:ext cx="241069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4411" y="2736538"/>
            <a:ext cx="2410690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4410" y="3460933"/>
            <a:ext cx="3633849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4410" y="4019073"/>
            <a:ext cx="3633849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Pictorial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777" y="4600964"/>
            <a:ext cx="3633849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45</a:t>
            </a:r>
            <a:r>
              <a:rPr lang="en-GB" b="1" dirty="0" smtClean="0">
                <a:solidFill>
                  <a:srgbClr val="FF0000"/>
                </a:solidFill>
                <a:latin typeface="Calibri"/>
              </a:rPr>
              <a:t>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029" y="5194731"/>
            <a:ext cx="3633849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Horizon or Eye level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9" y="5800372"/>
            <a:ext cx="3633849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Vanishing point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3135086" y="4049486"/>
            <a:ext cx="1294410" cy="12350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638795" y="5622967"/>
            <a:ext cx="1294410" cy="12350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KI 2004 Graph SG G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66" t="6319" r="8840" b="56017"/>
          <a:stretch>
            <a:fillRect/>
          </a:stretch>
        </p:blipFill>
        <p:spPr>
          <a:xfrm>
            <a:off x="273132" y="439387"/>
            <a:ext cx="5153891" cy="366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2004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3.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26276" y="967115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Centre line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9" name="Picture 28" descr="KI 2004 Graph SG G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5" t="56476" r="5844" b="28642"/>
          <a:stretch>
            <a:fillRect/>
          </a:stretch>
        </p:blipFill>
        <p:spPr>
          <a:xfrm>
            <a:off x="4215740" y="4785756"/>
            <a:ext cx="4718466" cy="1282536"/>
          </a:xfrm>
          <a:prstGeom prst="rect">
            <a:avLst/>
          </a:prstGeom>
        </p:spPr>
      </p:pic>
      <p:pic>
        <p:nvPicPr>
          <p:cNvPr id="27" name="Picture 26" descr="KI 2004 Graph SG G_Page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4" t="40860" r="49221" b="11922"/>
          <a:stretch>
            <a:fillRect/>
          </a:stretch>
        </p:blipFill>
        <p:spPr>
          <a:xfrm>
            <a:off x="424899" y="4049486"/>
            <a:ext cx="3792041" cy="2808514"/>
          </a:xfrm>
          <a:prstGeom prst="rect">
            <a:avLst/>
          </a:prstGeom>
        </p:spPr>
      </p:pic>
      <p:pic>
        <p:nvPicPr>
          <p:cNvPr id="30" name="Picture 29" descr="KI 2004 Graph SG G_Page_3.jpg"/>
          <p:cNvPicPr>
            <a:picLocks noChangeAspect="1"/>
          </p:cNvPicPr>
          <p:nvPr/>
        </p:nvPicPr>
        <p:blipFill>
          <a:blip r:embed="rId2" cstate="print"/>
          <a:srcRect l="9632" t="3042" r="52186" b="58559"/>
          <a:stretch>
            <a:fillRect/>
          </a:stretch>
        </p:blipFill>
        <p:spPr>
          <a:xfrm>
            <a:off x="5652654" y="1353787"/>
            <a:ext cx="3491346" cy="24819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50026" y="1275873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Outline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8151" y="1608382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Dimension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8151" y="1940891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5683" y="2736537"/>
            <a:ext cx="308758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95751" y="2724662"/>
            <a:ext cx="308758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3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 2004 Graph SG G_Page_4.jpg"/>
          <p:cNvPicPr>
            <a:picLocks noChangeAspect="1"/>
          </p:cNvPicPr>
          <p:nvPr/>
        </p:nvPicPr>
        <p:blipFill>
          <a:blip r:embed="rId2" cstate="print"/>
          <a:srcRect l="7532" t="6502" r="57016" b="6410"/>
          <a:stretch>
            <a:fillRect/>
          </a:stretch>
        </p:blipFill>
        <p:spPr>
          <a:xfrm>
            <a:off x="5296395" y="463137"/>
            <a:ext cx="3586347" cy="6226846"/>
          </a:xfrm>
          <a:prstGeom prst="rect">
            <a:avLst/>
          </a:prstGeom>
        </p:spPr>
      </p:pic>
      <p:pic>
        <p:nvPicPr>
          <p:cNvPr id="3" name="Picture 2" descr="KI 2004 Graph SG G_Page_4.jpg"/>
          <p:cNvPicPr>
            <a:picLocks noChangeAspect="1"/>
          </p:cNvPicPr>
          <p:nvPr/>
        </p:nvPicPr>
        <p:blipFill>
          <a:blip r:embed="rId2" cstate="print"/>
          <a:srcRect l="53247" t="5033" r="9091" b="31030"/>
          <a:stretch>
            <a:fillRect/>
          </a:stretch>
        </p:blipFill>
        <p:spPr>
          <a:xfrm>
            <a:off x="285006" y="403761"/>
            <a:ext cx="4928261" cy="5913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4.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2004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276" y="967115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Sawn wood – any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276" y="1263998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276" y="1549005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Concrete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276" y="1857764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276" y="3128424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RH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276" y="3437183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276" y="3734066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 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276" y="4054700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276" y="5313485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Socket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276" y="5622243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276" y="5895375"/>
            <a:ext cx="3930732" cy="313350"/>
          </a:xfrm>
          <a:prstGeom prst="rect">
            <a:avLst/>
          </a:prstGeom>
          <a:noFill/>
        </p:spPr>
        <p:txBody>
          <a:bodyPr wrap="square" tIns="18000" bIns="18000" rtlCol="0" anchor="ctr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Lamp or Bulb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1</cp:revision>
  <dcterms:created xsi:type="dcterms:W3CDTF">2012-11-05T18:54:25Z</dcterms:created>
  <dcterms:modified xsi:type="dcterms:W3CDTF">2012-11-05T18:55:13Z</dcterms:modified>
</cp:coreProperties>
</file>