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EBEAB-D56E-42B6-B83D-8D8AF28FD443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D9A4B-3727-4337-B189-03A93F2E3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432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598B5-D8AE-44EB-98B5-3967222A68B9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598B5-D8AE-44EB-98B5-3967222A68B9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598B5-D8AE-44EB-98B5-3967222A68B9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598B5-D8AE-44EB-98B5-3967222A68B9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CF2C-FF36-4A51-AB7E-73BF3EC70664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BD0C-5B93-48CE-A571-BCC9FA7A3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318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CF2C-FF36-4A51-AB7E-73BF3EC70664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BD0C-5B93-48CE-A571-BCC9FA7A3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224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CF2C-FF36-4A51-AB7E-73BF3EC70664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BD0C-5B93-48CE-A571-BCC9FA7A3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403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CF2C-FF36-4A51-AB7E-73BF3EC70664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BD0C-5B93-48CE-A571-BCC9FA7A3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408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CF2C-FF36-4A51-AB7E-73BF3EC70664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BD0C-5B93-48CE-A571-BCC9FA7A3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780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CF2C-FF36-4A51-AB7E-73BF3EC70664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BD0C-5B93-48CE-A571-BCC9FA7A3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76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CF2C-FF36-4A51-AB7E-73BF3EC70664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BD0C-5B93-48CE-A571-BCC9FA7A3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53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CF2C-FF36-4A51-AB7E-73BF3EC70664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BD0C-5B93-48CE-A571-BCC9FA7A3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85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CF2C-FF36-4A51-AB7E-73BF3EC70664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BD0C-5B93-48CE-A571-BCC9FA7A3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682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CF2C-FF36-4A51-AB7E-73BF3EC70664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BD0C-5B93-48CE-A571-BCC9FA7A3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854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CF2C-FF36-4A51-AB7E-73BF3EC70664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BD0C-5B93-48CE-A571-BCC9FA7A3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11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6CF2C-FF36-4A51-AB7E-73BF3EC70664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2BD0C-5B93-48CE-A571-BCC9FA7A3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49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304801" y="3023616"/>
            <a:ext cx="1353312" cy="9997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Standard Grade Graphic Communication KI    2011 Q1</a:t>
            </a:r>
            <a:endParaRPr lang="en-GB" b="1" dirty="0"/>
          </a:p>
        </p:txBody>
      </p:sp>
      <p:pic>
        <p:nvPicPr>
          <p:cNvPr id="13" name="Picture 12" descr="KI 2011Graph SG F_Page_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00" t="5825" r="53467" b="27816"/>
          <a:stretch>
            <a:fillRect/>
          </a:stretch>
        </p:blipFill>
        <p:spPr>
          <a:xfrm>
            <a:off x="0" y="684109"/>
            <a:ext cx="5388864" cy="5944452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2263144" y="1426464"/>
            <a:ext cx="199640" cy="194463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2811784" y="1658112"/>
            <a:ext cx="199640" cy="194463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2811784" y="1901952"/>
            <a:ext cx="199640" cy="194463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2275336" y="2145792"/>
            <a:ext cx="199640" cy="194463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2250952" y="2377440"/>
            <a:ext cx="199640" cy="194463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/>
          <p:cNvGrpSpPr/>
          <p:nvPr/>
        </p:nvGrpSpPr>
        <p:grpSpPr>
          <a:xfrm>
            <a:off x="3474720" y="1194816"/>
            <a:ext cx="1792224" cy="1326702"/>
            <a:chOff x="3474720" y="1194816"/>
            <a:chExt cx="1792224" cy="1326702"/>
          </a:xfrm>
        </p:grpSpPr>
        <p:pic>
          <p:nvPicPr>
            <p:cNvPr id="2050" name="Picture 2" descr="http://www.microsoft.com/hardware/_base_v1/products/wheel-mouse-optical/mk_wmowht_otherviews0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83992" y="1194816"/>
              <a:ext cx="1711004" cy="942658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3474720" y="2121408"/>
              <a:ext cx="1792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solidFill>
                    <a:srgbClr val="0070C0"/>
                  </a:solidFill>
                </a:rPr>
                <a:t>Controlling the curser and inputting commands.</a:t>
              </a:r>
              <a:endParaRPr lang="en-GB" sz="1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041392" y="987552"/>
            <a:ext cx="1792224" cy="1564446"/>
            <a:chOff x="5163312" y="1158240"/>
            <a:chExt cx="1792224" cy="1564446"/>
          </a:xfrm>
        </p:grpSpPr>
        <p:pic>
          <p:nvPicPr>
            <p:cNvPr id="2052" name="Picture 4" descr="http://www.khulbeofficeprinters.co.uk/wp-content/uploads/2011/04/oki_color_laser_printer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59411" y="1158240"/>
              <a:ext cx="1270699" cy="1270699"/>
            </a:xfrm>
            <a:prstGeom prst="rect">
              <a:avLst/>
            </a:prstGeom>
            <a:noFill/>
          </p:spPr>
        </p:pic>
        <p:sp>
          <p:nvSpPr>
            <p:cNvPr id="26" name="TextBox 25"/>
            <p:cNvSpPr txBox="1"/>
            <p:nvPr/>
          </p:nvSpPr>
          <p:spPr>
            <a:xfrm>
              <a:off x="5163312" y="2322576"/>
              <a:ext cx="1792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solidFill>
                    <a:srgbClr val="0070C0"/>
                  </a:solidFill>
                </a:rPr>
                <a:t>Outputting Hard copies with colour, lines and tones</a:t>
              </a:r>
              <a:endParaRPr lang="en-GB" sz="1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886931" y="829056"/>
            <a:ext cx="2039264" cy="1789998"/>
            <a:chOff x="6886931" y="829056"/>
            <a:chExt cx="2039264" cy="1789998"/>
          </a:xfrm>
        </p:grpSpPr>
        <p:pic>
          <p:nvPicPr>
            <p:cNvPr id="2054" name="Picture 6" descr="http://www.plot-it.co.uk/images/hpdj51042_large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86931" y="829056"/>
              <a:ext cx="2039264" cy="1335658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6986016" y="2218944"/>
              <a:ext cx="1792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solidFill>
                    <a:srgbClr val="0070C0"/>
                  </a:solidFill>
                </a:rPr>
                <a:t>Outputting hard copies of line drawings.</a:t>
              </a:r>
              <a:endParaRPr lang="en-GB" sz="1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334512" y="2675503"/>
            <a:ext cx="1792224" cy="990574"/>
            <a:chOff x="3334512" y="2675503"/>
            <a:chExt cx="1792224" cy="990574"/>
          </a:xfrm>
        </p:grpSpPr>
        <p:pic>
          <p:nvPicPr>
            <p:cNvPr id="2056" name="Picture 8" descr="http://helpwithvision.com/wp-content/uploads/2010/05/ZoomText-Keyboard-White-on-Black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52799" y="2675503"/>
              <a:ext cx="1764157" cy="776229"/>
            </a:xfrm>
            <a:prstGeom prst="rect">
              <a:avLst/>
            </a:prstGeom>
            <a:noFill/>
          </p:spPr>
        </p:pic>
        <p:sp>
          <p:nvSpPr>
            <p:cNvPr id="35" name="TextBox 34"/>
            <p:cNvSpPr txBox="1"/>
            <p:nvPr/>
          </p:nvSpPr>
          <p:spPr>
            <a:xfrm>
              <a:off x="3334512" y="3419856"/>
              <a:ext cx="17922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solidFill>
                    <a:srgbClr val="0070C0"/>
                  </a:solidFill>
                </a:rPr>
                <a:t>Inputting text and numbers.</a:t>
              </a:r>
              <a:endParaRPr lang="en-GB" sz="1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218176" y="2560320"/>
            <a:ext cx="1792224" cy="1302318"/>
            <a:chOff x="5218176" y="2560320"/>
            <a:chExt cx="1792224" cy="1302318"/>
          </a:xfrm>
        </p:grpSpPr>
        <p:pic>
          <p:nvPicPr>
            <p:cNvPr id="2058" name="Picture 10" descr="http://www.techfuels.com/attachments/scanner/5981d1222684700-hp-scanjet-4370-photo-scanner-hp-scanjet-4370-photo-scanner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486195" y="2560320"/>
              <a:ext cx="918541" cy="859346"/>
            </a:xfrm>
            <a:prstGeom prst="rect">
              <a:avLst/>
            </a:prstGeom>
            <a:noFill/>
          </p:spPr>
        </p:pic>
        <p:sp>
          <p:nvSpPr>
            <p:cNvPr id="37" name="TextBox 36"/>
            <p:cNvSpPr txBox="1"/>
            <p:nvPr/>
          </p:nvSpPr>
          <p:spPr>
            <a:xfrm>
              <a:off x="5218176" y="3462528"/>
              <a:ext cx="1792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solidFill>
                    <a:srgbClr val="0070C0"/>
                  </a:solidFill>
                </a:rPr>
                <a:t>Copying images into the computer memory.</a:t>
              </a:r>
              <a:endParaRPr lang="en-GB" sz="10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634878" y="4483287"/>
            <a:ext cx="1953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Word processing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95838" y="5056311"/>
            <a:ext cx="3729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CAD (Computer Aided Drawing)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83646" y="5629335"/>
            <a:ext cx="3729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Illustration/paint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671454" y="6190167"/>
            <a:ext cx="3729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DTP (Desk Top Publishing)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529072" y="3941404"/>
            <a:ext cx="1792224" cy="1370593"/>
            <a:chOff x="5529072" y="3941404"/>
            <a:chExt cx="1792224" cy="1370593"/>
          </a:xfrm>
        </p:grpSpPr>
        <p:pic>
          <p:nvPicPr>
            <p:cNvPr id="2062" name="Picture 14" descr="http://bestnetguru.com/abcofcomputing/wordpad_printpreview.gi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547361" y="3941404"/>
              <a:ext cx="1670430" cy="1152712"/>
            </a:xfrm>
            <a:prstGeom prst="rect">
              <a:avLst/>
            </a:prstGeom>
            <a:noFill/>
          </p:spPr>
        </p:pic>
        <p:sp>
          <p:nvSpPr>
            <p:cNvPr id="45" name="TextBox 44"/>
            <p:cNvSpPr txBox="1"/>
            <p:nvPr/>
          </p:nvSpPr>
          <p:spPr>
            <a:xfrm>
              <a:off x="5529072" y="5065776"/>
              <a:ext cx="17922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smtClean="0">
                  <a:solidFill>
                    <a:srgbClr val="0070C0"/>
                  </a:solidFill>
                </a:rPr>
                <a:t>Word processing</a:t>
              </a:r>
              <a:endParaRPr lang="en-GB" sz="1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095744" y="5363807"/>
            <a:ext cx="2109216" cy="1384465"/>
            <a:chOff x="7095744" y="5363807"/>
            <a:chExt cx="2109216" cy="1384465"/>
          </a:xfrm>
        </p:grpSpPr>
        <p:pic>
          <p:nvPicPr>
            <p:cNvPr id="2064" name="Picture 16" descr="http://www.softdistrict.com/wp-content/uploads/2010/11/Online-Shopping-for-CAD-Software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355964" y="5363807"/>
              <a:ext cx="1629540" cy="1183297"/>
            </a:xfrm>
            <a:prstGeom prst="rect">
              <a:avLst/>
            </a:prstGeom>
            <a:noFill/>
          </p:spPr>
        </p:pic>
        <p:sp>
          <p:nvSpPr>
            <p:cNvPr id="46" name="TextBox 45"/>
            <p:cNvSpPr txBox="1"/>
            <p:nvPr/>
          </p:nvSpPr>
          <p:spPr>
            <a:xfrm>
              <a:off x="7095744" y="6502051"/>
              <a:ext cx="21092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smtClean="0">
                  <a:solidFill>
                    <a:srgbClr val="0070C0"/>
                  </a:solidFill>
                </a:rPr>
                <a:t>CAD – Computer Aided Drawing</a:t>
              </a:r>
              <a:endParaRPr lang="en-GB" sz="1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03520" y="5352288"/>
            <a:ext cx="2109216" cy="1395984"/>
            <a:chOff x="5303520" y="5352288"/>
            <a:chExt cx="2109216" cy="1395984"/>
          </a:xfrm>
        </p:grpSpPr>
        <p:pic>
          <p:nvPicPr>
            <p:cNvPr id="2066" name="Picture 18" descr="http://www.icons-land.com/images/products/VectorEmoticonsOnePreview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632703" y="5352288"/>
              <a:ext cx="1426891" cy="1185164"/>
            </a:xfrm>
            <a:prstGeom prst="rect">
              <a:avLst/>
            </a:prstGeom>
            <a:noFill/>
          </p:spPr>
        </p:pic>
        <p:sp>
          <p:nvSpPr>
            <p:cNvPr id="48" name="TextBox 47"/>
            <p:cNvSpPr txBox="1"/>
            <p:nvPr/>
          </p:nvSpPr>
          <p:spPr>
            <a:xfrm>
              <a:off x="5303520" y="6502051"/>
              <a:ext cx="21092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smtClean="0">
                  <a:solidFill>
                    <a:srgbClr val="0070C0"/>
                  </a:solidFill>
                </a:rPr>
                <a:t>Illustration/Paint</a:t>
              </a:r>
              <a:endParaRPr lang="en-GB" sz="1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205472" y="3913631"/>
            <a:ext cx="2109216" cy="1389889"/>
            <a:chOff x="7205472" y="3913631"/>
            <a:chExt cx="2109216" cy="1389889"/>
          </a:xfrm>
        </p:grpSpPr>
        <p:pic>
          <p:nvPicPr>
            <p:cNvPr id="2060" name="Picture 12" descr="http://www.collegecrunch.org/wp-content/uploads/2010/03/desktop-publishing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432403" y="3913631"/>
              <a:ext cx="1516525" cy="1146493"/>
            </a:xfrm>
            <a:prstGeom prst="rect">
              <a:avLst/>
            </a:prstGeom>
            <a:noFill/>
          </p:spPr>
        </p:pic>
        <p:sp>
          <p:nvSpPr>
            <p:cNvPr id="49" name="TextBox 48"/>
            <p:cNvSpPr txBox="1"/>
            <p:nvPr/>
          </p:nvSpPr>
          <p:spPr>
            <a:xfrm>
              <a:off x="7205472" y="5057299"/>
              <a:ext cx="21092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smtClean="0">
                  <a:solidFill>
                    <a:srgbClr val="0070C0"/>
                  </a:solidFill>
                </a:rPr>
                <a:t>DTP – Desk Top Publishing</a:t>
              </a:r>
              <a:endParaRPr lang="en-GB" sz="10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889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0" grpId="0"/>
      <p:bldP spid="42" grpId="0"/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61"/>
          <p:cNvSpPr/>
          <p:nvPr/>
        </p:nvSpPr>
        <p:spPr>
          <a:xfrm>
            <a:off x="6532075" y="2833735"/>
            <a:ext cx="751438" cy="647322"/>
          </a:xfrm>
          <a:custGeom>
            <a:avLst/>
            <a:gdLst>
              <a:gd name="connsiteX0" fmla="*/ 0 w 751438"/>
              <a:gd name="connsiteY0" fmla="*/ 647322 h 647322"/>
              <a:gd name="connsiteX1" fmla="*/ 375719 w 751438"/>
              <a:gd name="connsiteY1" fmla="*/ 0 h 647322"/>
              <a:gd name="connsiteX2" fmla="*/ 751438 w 751438"/>
              <a:gd name="connsiteY2" fmla="*/ 217283 h 647322"/>
              <a:gd name="connsiteX3" fmla="*/ 737858 w 751438"/>
              <a:gd name="connsiteY3" fmla="*/ 647322 h 647322"/>
              <a:gd name="connsiteX4" fmla="*/ 0 w 751438"/>
              <a:gd name="connsiteY4" fmla="*/ 647322 h 64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438" h="647322">
                <a:moveTo>
                  <a:pt x="0" y="647322"/>
                </a:moveTo>
                <a:lnTo>
                  <a:pt x="375719" y="0"/>
                </a:lnTo>
                <a:lnTo>
                  <a:pt x="751438" y="217283"/>
                </a:lnTo>
                <a:lnTo>
                  <a:pt x="737858" y="647322"/>
                </a:lnTo>
                <a:lnTo>
                  <a:pt x="0" y="64732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Freeform 60"/>
          <p:cNvSpPr/>
          <p:nvPr/>
        </p:nvSpPr>
        <p:spPr>
          <a:xfrm>
            <a:off x="6523022" y="2186412"/>
            <a:ext cx="760491" cy="1294645"/>
          </a:xfrm>
          <a:custGeom>
            <a:avLst/>
            <a:gdLst>
              <a:gd name="connsiteX0" fmla="*/ 0 w 760491"/>
              <a:gd name="connsiteY0" fmla="*/ 1294645 h 1294645"/>
              <a:gd name="connsiteX1" fmla="*/ 760491 w 760491"/>
              <a:gd name="connsiteY1" fmla="*/ 0 h 1294645"/>
              <a:gd name="connsiteX2" fmla="*/ 9053 w 760491"/>
              <a:gd name="connsiteY2" fmla="*/ 420986 h 1294645"/>
              <a:gd name="connsiteX3" fmla="*/ 0 w 760491"/>
              <a:gd name="connsiteY3" fmla="*/ 1294645 h 129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491" h="1294645">
                <a:moveTo>
                  <a:pt x="0" y="1294645"/>
                </a:moveTo>
                <a:lnTo>
                  <a:pt x="760491" y="0"/>
                </a:lnTo>
                <a:lnTo>
                  <a:pt x="9053" y="420986"/>
                </a:lnTo>
                <a:cubicBezTo>
                  <a:pt x="7544" y="709188"/>
                  <a:pt x="6036" y="997390"/>
                  <a:pt x="0" y="129464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Freeform 59"/>
          <p:cNvSpPr/>
          <p:nvPr/>
        </p:nvSpPr>
        <p:spPr>
          <a:xfrm>
            <a:off x="5662613" y="2652713"/>
            <a:ext cx="757237" cy="809625"/>
          </a:xfrm>
          <a:custGeom>
            <a:avLst/>
            <a:gdLst>
              <a:gd name="connsiteX0" fmla="*/ 57150 w 757237"/>
              <a:gd name="connsiteY0" fmla="*/ 809625 h 809625"/>
              <a:gd name="connsiteX1" fmla="*/ 757237 w 757237"/>
              <a:gd name="connsiteY1" fmla="*/ 623887 h 809625"/>
              <a:gd name="connsiteX2" fmla="*/ 752475 w 757237"/>
              <a:gd name="connsiteY2" fmla="*/ 576262 h 809625"/>
              <a:gd name="connsiteX3" fmla="*/ 733425 w 757237"/>
              <a:gd name="connsiteY3" fmla="*/ 519112 h 809625"/>
              <a:gd name="connsiteX4" fmla="*/ 733425 w 757237"/>
              <a:gd name="connsiteY4" fmla="*/ 461962 h 809625"/>
              <a:gd name="connsiteX5" fmla="*/ 733425 w 757237"/>
              <a:gd name="connsiteY5" fmla="*/ 390525 h 809625"/>
              <a:gd name="connsiteX6" fmla="*/ 728662 w 757237"/>
              <a:gd name="connsiteY6" fmla="*/ 333375 h 809625"/>
              <a:gd name="connsiteX7" fmla="*/ 733425 w 757237"/>
              <a:gd name="connsiteY7" fmla="*/ 285750 h 809625"/>
              <a:gd name="connsiteX8" fmla="*/ 752475 w 757237"/>
              <a:gd name="connsiteY8" fmla="*/ 223837 h 809625"/>
              <a:gd name="connsiteX9" fmla="*/ 757237 w 757237"/>
              <a:gd name="connsiteY9" fmla="*/ 171450 h 809625"/>
              <a:gd name="connsiteX10" fmla="*/ 61912 w 757237"/>
              <a:gd name="connsiteY10" fmla="*/ 0 h 809625"/>
              <a:gd name="connsiteX11" fmla="*/ 33337 w 757237"/>
              <a:gd name="connsiteY11" fmla="*/ 71437 h 809625"/>
              <a:gd name="connsiteX12" fmla="*/ 23812 w 757237"/>
              <a:gd name="connsiteY12" fmla="*/ 138112 h 809625"/>
              <a:gd name="connsiteX13" fmla="*/ 4762 w 757237"/>
              <a:gd name="connsiteY13" fmla="*/ 209550 h 809625"/>
              <a:gd name="connsiteX14" fmla="*/ 0 w 757237"/>
              <a:gd name="connsiteY14" fmla="*/ 280987 h 809625"/>
              <a:gd name="connsiteX15" fmla="*/ 0 w 757237"/>
              <a:gd name="connsiteY15" fmla="*/ 347662 h 809625"/>
              <a:gd name="connsiteX16" fmla="*/ 0 w 757237"/>
              <a:gd name="connsiteY16" fmla="*/ 419100 h 809625"/>
              <a:gd name="connsiteX17" fmla="*/ 4762 w 757237"/>
              <a:gd name="connsiteY17" fmla="*/ 452437 h 809625"/>
              <a:gd name="connsiteX18" fmla="*/ 0 w 757237"/>
              <a:gd name="connsiteY18" fmla="*/ 509587 h 809625"/>
              <a:gd name="connsiteX19" fmla="*/ 19050 w 757237"/>
              <a:gd name="connsiteY19" fmla="*/ 614362 h 809625"/>
              <a:gd name="connsiteX20" fmla="*/ 28575 w 757237"/>
              <a:gd name="connsiteY20" fmla="*/ 685800 h 809625"/>
              <a:gd name="connsiteX21" fmla="*/ 42862 w 757237"/>
              <a:gd name="connsiteY21" fmla="*/ 742950 h 809625"/>
              <a:gd name="connsiteX22" fmla="*/ 57150 w 757237"/>
              <a:gd name="connsiteY22" fmla="*/ 80962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57237" h="809625">
                <a:moveTo>
                  <a:pt x="57150" y="809625"/>
                </a:moveTo>
                <a:lnTo>
                  <a:pt x="757237" y="623887"/>
                </a:lnTo>
                <a:lnTo>
                  <a:pt x="752475" y="576262"/>
                </a:lnTo>
                <a:lnTo>
                  <a:pt x="733425" y="519112"/>
                </a:lnTo>
                <a:lnTo>
                  <a:pt x="733425" y="461962"/>
                </a:lnTo>
                <a:lnTo>
                  <a:pt x="733425" y="390525"/>
                </a:lnTo>
                <a:lnTo>
                  <a:pt x="728662" y="333375"/>
                </a:lnTo>
                <a:lnTo>
                  <a:pt x="733425" y="285750"/>
                </a:lnTo>
                <a:lnTo>
                  <a:pt x="752475" y="223837"/>
                </a:lnTo>
                <a:lnTo>
                  <a:pt x="757237" y="171450"/>
                </a:lnTo>
                <a:lnTo>
                  <a:pt x="61912" y="0"/>
                </a:lnTo>
                <a:lnTo>
                  <a:pt x="33337" y="71437"/>
                </a:lnTo>
                <a:lnTo>
                  <a:pt x="23812" y="138112"/>
                </a:lnTo>
                <a:lnTo>
                  <a:pt x="4762" y="209550"/>
                </a:lnTo>
                <a:lnTo>
                  <a:pt x="0" y="280987"/>
                </a:lnTo>
                <a:lnTo>
                  <a:pt x="0" y="347662"/>
                </a:lnTo>
                <a:lnTo>
                  <a:pt x="0" y="419100"/>
                </a:lnTo>
                <a:lnTo>
                  <a:pt x="4762" y="452437"/>
                </a:lnTo>
                <a:lnTo>
                  <a:pt x="0" y="509587"/>
                </a:lnTo>
                <a:lnTo>
                  <a:pt x="19050" y="614362"/>
                </a:lnTo>
                <a:lnTo>
                  <a:pt x="28575" y="685800"/>
                </a:lnTo>
                <a:lnTo>
                  <a:pt x="42862" y="742950"/>
                </a:lnTo>
                <a:lnTo>
                  <a:pt x="57150" y="809625"/>
                </a:lnTo>
                <a:close/>
              </a:path>
            </a:pathLst>
          </a:custGeom>
          <a:solidFill>
            <a:srgbClr val="11F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Freeform 58"/>
          <p:cNvSpPr/>
          <p:nvPr/>
        </p:nvSpPr>
        <p:spPr>
          <a:xfrm>
            <a:off x="7505934" y="1503431"/>
            <a:ext cx="920010" cy="925619"/>
          </a:xfrm>
          <a:custGeom>
            <a:avLst/>
            <a:gdLst>
              <a:gd name="connsiteX0" fmla="*/ 196343 w 920010"/>
              <a:gd name="connsiteY0" fmla="*/ 0 h 925619"/>
              <a:gd name="connsiteX1" fmla="*/ 0 w 920010"/>
              <a:gd name="connsiteY1" fmla="*/ 690007 h 925619"/>
              <a:gd name="connsiteX2" fmla="*/ 67318 w 920010"/>
              <a:gd name="connsiteY2" fmla="*/ 712446 h 925619"/>
              <a:gd name="connsiteX3" fmla="*/ 129026 w 920010"/>
              <a:gd name="connsiteY3" fmla="*/ 740495 h 925619"/>
              <a:gd name="connsiteX4" fmla="*/ 185124 w 920010"/>
              <a:gd name="connsiteY4" fmla="*/ 774154 h 925619"/>
              <a:gd name="connsiteX5" fmla="*/ 258051 w 920010"/>
              <a:gd name="connsiteY5" fmla="*/ 819033 h 925619"/>
              <a:gd name="connsiteX6" fmla="*/ 302930 w 920010"/>
              <a:gd name="connsiteY6" fmla="*/ 847082 h 925619"/>
              <a:gd name="connsiteX7" fmla="*/ 342199 w 920010"/>
              <a:gd name="connsiteY7" fmla="*/ 875131 h 925619"/>
              <a:gd name="connsiteX8" fmla="*/ 398297 w 920010"/>
              <a:gd name="connsiteY8" fmla="*/ 925619 h 925619"/>
              <a:gd name="connsiteX9" fmla="*/ 920010 w 920010"/>
              <a:gd name="connsiteY9" fmla="*/ 426346 h 925619"/>
              <a:gd name="connsiteX10" fmla="*/ 858302 w 920010"/>
              <a:gd name="connsiteY10" fmla="*/ 364638 h 925619"/>
              <a:gd name="connsiteX11" fmla="*/ 796594 w 920010"/>
              <a:gd name="connsiteY11" fmla="*/ 308540 h 925619"/>
              <a:gd name="connsiteX12" fmla="*/ 718056 w 920010"/>
              <a:gd name="connsiteY12" fmla="*/ 246832 h 925619"/>
              <a:gd name="connsiteX13" fmla="*/ 605860 w 920010"/>
              <a:gd name="connsiteY13" fmla="*/ 173904 h 925619"/>
              <a:gd name="connsiteX14" fmla="*/ 527322 w 920010"/>
              <a:gd name="connsiteY14" fmla="*/ 129025 h 925619"/>
              <a:gd name="connsiteX15" fmla="*/ 454395 w 920010"/>
              <a:gd name="connsiteY15" fmla="*/ 100976 h 925619"/>
              <a:gd name="connsiteX16" fmla="*/ 359028 w 920010"/>
              <a:gd name="connsiteY16" fmla="*/ 50488 h 925619"/>
              <a:gd name="connsiteX17" fmla="*/ 274881 w 920010"/>
              <a:gd name="connsiteY17" fmla="*/ 22439 h 925619"/>
              <a:gd name="connsiteX18" fmla="*/ 196343 w 920010"/>
              <a:gd name="connsiteY18" fmla="*/ 0 h 92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20010" h="925619">
                <a:moveTo>
                  <a:pt x="196343" y="0"/>
                </a:moveTo>
                <a:lnTo>
                  <a:pt x="0" y="690007"/>
                </a:lnTo>
                <a:lnTo>
                  <a:pt x="67318" y="712446"/>
                </a:lnTo>
                <a:lnTo>
                  <a:pt x="129026" y="740495"/>
                </a:lnTo>
                <a:lnTo>
                  <a:pt x="185124" y="774154"/>
                </a:lnTo>
                <a:lnTo>
                  <a:pt x="258051" y="819033"/>
                </a:lnTo>
                <a:lnTo>
                  <a:pt x="302930" y="847082"/>
                </a:lnTo>
                <a:lnTo>
                  <a:pt x="342199" y="875131"/>
                </a:lnTo>
                <a:lnTo>
                  <a:pt x="398297" y="925619"/>
                </a:lnTo>
                <a:lnTo>
                  <a:pt x="920010" y="426346"/>
                </a:lnTo>
                <a:lnTo>
                  <a:pt x="858302" y="364638"/>
                </a:lnTo>
                <a:lnTo>
                  <a:pt x="796594" y="308540"/>
                </a:lnTo>
                <a:lnTo>
                  <a:pt x="718056" y="246832"/>
                </a:lnTo>
                <a:lnTo>
                  <a:pt x="605860" y="173904"/>
                </a:lnTo>
                <a:lnTo>
                  <a:pt x="527322" y="129025"/>
                </a:lnTo>
                <a:lnTo>
                  <a:pt x="454395" y="100976"/>
                </a:lnTo>
                <a:lnTo>
                  <a:pt x="359028" y="50488"/>
                </a:lnTo>
                <a:lnTo>
                  <a:pt x="274881" y="22439"/>
                </a:lnTo>
                <a:lnTo>
                  <a:pt x="196343" y="0"/>
                </a:lnTo>
                <a:close/>
              </a:path>
            </a:pathLst>
          </a:custGeom>
          <a:solidFill>
            <a:srgbClr val="F6C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Freeform 57"/>
          <p:cNvSpPr/>
          <p:nvPr/>
        </p:nvSpPr>
        <p:spPr>
          <a:xfrm>
            <a:off x="6512943" y="3485072"/>
            <a:ext cx="1500997" cy="422694"/>
          </a:xfrm>
          <a:custGeom>
            <a:avLst/>
            <a:gdLst>
              <a:gd name="connsiteX0" fmla="*/ 0 w 1500997"/>
              <a:gd name="connsiteY0" fmla="*/ 0 h 422694"/>
              <a:gd name="connsiteX1" fmla="*/ 1500997 w 1500997"/>
              <a:gd name="connsiteY1" fmla="*/ 8626 h 422694"/>
              <a:gd name="connsiteX2" fmla="*/ 785004 w 1500997"/>
              <a:gd name="connsiteY2" fmla="*/ 422694 h 422694"/>
              <a:gd name="connsiteX3" fmla="*/ 0 w 1500997"/>
              <a:gd name="connsiteY3" fmla="*/ 0 h 42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0997" h="422694">
                <a:moveTo>
                  <a:pt x="0" y="0"/>
                </a:moveTo>
                <a:lnTo>
                  <a:pt x="1500997" y="8626"/>
                </a:lnTo>
                <a:lnTo>
                  <a:pt x="785004" y="422694"/>
                </a:lnTo>
                <a:lnTo>
                  <a:pt x="0" y="0"/>
                </a:lnTo>
                <a:close/>
              </a:path>
            </a:pathLst>
          </a:cu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Freeform 56"/>
          <p:cNvSpPr/>
          <p:nvPr/>
        </p:nvSpPr>
        <p:spPr>
          <a:xfrm>
            <a:off x="7272068" y="2838091"/>
            <a:ext cx="741872" cy="650767"/>
          </a:xfrm>
          <a:custGeom>
            <a:avLst/>
            <a:gdLst>
              <a:gd name="connsiteX0" fmla="*/ 0 w 741872"/>
              <a:gd name="connsiteY0" fmla="*/ 638354 h 646981"/>
              <a:gd name="connsiteX1" fmla="*/ 741872 w 741872"/>
              <a:gd name="connsiteY1" fmla="*/ 646981 h 646981"/>
              <a:gd name="connsiteX2" fmla="*/ 388189 w 741872"/>
              <a:gd name="connsiteY2" fmla="*/ 0 h 646981"/>
              <a:gd name="connsiteX3" fmla="*/ 17253 w 741872"/>
              <a:gd name="connsiteY3" fmla="*/ 224286 h 646981"/>
              <a:gd name="connsiteX4" fmla="*/ 0 w 741872"/>
              <a:gd name="connsiteY4" fmla="*/ 638354 h 646981"/>
              <a:gd name="connsiteX0" fmla="*/ 0 w 741872"/>
              <a:gd name="connsiteY0" fmla="*/ 650767 h 650767"/>
              <a:gd name="connsiteX1" fmla="*/ 741872 w 741872"/>
              <a:gd name="connsiteY1" fmla="*/ 646981 h 650767"/>
              <a:gd name="connsiteX2" fmla="*/ 388189 w 741872"/>
              <a:gd name="connsiteY2" fmla="*/ 0 h 650767"/>
              <a:gd name="connsiteX3" fmla="*/ 17253 w 741872"/>
              <a:gd name="connsiteY3" fmla="*/ 224286 h 650767"/>
              <a:gd name="connsiteX4" fmla="*/ 0 w 741872"/>
              <a:gd name="connsiteY4" fmla="*/ 650767 h 650767"/>
              <a:gd name="connsiteX0" fmla="*/ 0 w 741872"/>
              <a:gd name="connsiteY0" fmla="*/ 650767 h 650767"/>
              <a:gd name="connsiteX1" fmla="*/ 741872 w 741872"/>
              <a:gd name="connsiteY1" fmla="*/ 646981 h 650767"/>
              <a:gd name="connsiteX2" fmla="*/ 388189 w 741872"/>
              <a:gd name="connsiteY2" fmla="*/ 0 h 650767"/>
              <a:gd name="connsiteX3" fmla="*/ 4840 w 741872"/>
              <a:gd name="connsiteY3" fmla="*/ 216011 h 650767"/>
              <a:gd name="connsiteX4" fmla="*/ 0 w 741872"/>
              <a:gd name="connsiteY4" fmla="*/ 650767 h 65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872" h="650767">
                <a:moveTo>
                  <a:pt x="0" y="650767"/>
                </a:moveTo>
                <a:lnTo>
                  <a:pt x="741872" y="646981"/>
                </a:lnTo>
                <a:lnTo>
                  <a:pt x="388189" y="0"/>
                </a:lnTo>
                <a:lnTo>
                  <a:pt x="4840" y="216011"/>
                </a:lnTo>
                <a:cubicBezTo>
                  <a:pt x="3227" y="360930"/>
                  <a:pt x="1613" y="505848"/>
                  <a:pt x="0" y="6507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Standard Grade Graphic Communication KI    2011 Q2</a:t>
            </a:r>
            <a:endParaRPr lang="en-GB" b="1" dirty="0"/>
          </a:p>
        </p:txBody>
      </p:sp>
      <p:pic>
        <p:nvPicPr>
          <p:cNvPr id="47" name="Picture 46" descr="KI 2011Graph SG F_Page_2.jpg"/>
          <p:cNvPicPr>
            <a:picLocks noChangeAspect="1"/>
          </p:cNvPicPr>
          <p:nvPr/>
        </p:nvPicPr>
        <p:blipFill>
          <a:blip r:embed="rId3" cstate="print"/>
          <a:srcRect l="4000" t="6003" r="57200" b="44388"/>
          <a:stretch>
            <a:fillRect/>
          </a:stretch>
        </p:blipFill>
        <p:spPr>
          <a:xfrm>
            <a:off x="-1" y="694944"/>
            <a:ext cx="5449825" cy="4925444"/>
          </a:xfrm>
          <a:prstGeom prst="rect">
            <a:avLst/>
          </a:prstGeom>
        </p:spPr>
      </p:pic>
      <p:sp>
        <p:nvSpPr>
          <p:cNvPr id="51" name="Freeform 50"/>
          <p:cNvSpPr/>
          <p:nvPr/>
        </p:nvSpPr>
        <p:spPr>
          <a:xfrm>
            <a:off x="2409448" y="2021968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Freeform 51"/>
          <p:cNvSpPr/>
          <p:nvPr/>
        </p:nvSpPr>
        <p:spPr>
          <a:xfrm>
            <a:off x="3470152" y="2424304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Freeform 52"/>
          <p:cNvSpPr/>
          <p:nvPr/>
        </p:nvSpPr>
        <p:spPr>
          <a:xfrm>
            <a:off x="4628392" y="2851024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Freeform 53"/>
          <p:cNvSpPr/>
          <p:nvPr/>
        </p:nvSpPr>
        <p:spPr>
          <a:xfrm>
            <a:off x="4543048" y="3241168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Freeform 54"/>
          <p:cNvSpPr/>
          <p:nvPr/>
        </p:nvSpPr>
        <p:spPr>
          <a:xfrm>
            <a:off x="3445768" y="3643504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Freeform 55"/>
          <p:cNvSpPr/>
          <p:nvPr/>
        </p:nvSpPr>
        <p:spPr>
          <a:xfrm>
            <a:off x="2397256" y="4045840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0" name="Picture 49" descr="KI 2011Graph SG F_Page_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267" t="8266" r="6400" b="29487"/>
          <a:stretch>
            <a:fillRect/>
          </a:stretch>
        </p:blipFill>
        <p:spPr>
          <a:xfrm>
            <a:off x="5516695" y="1304544"/>
            <a:ext cx="3486173" cy="410870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60720" y="4876692"/>
            <a:ext cx="351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Green, Yellow-Green </a:t>
            </a:r>
            <a:r>
              <a:rPr lang="en-GB" dirty="0" smtClean="0"/>
              <a:t>	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39455" y="5248832"/>
            <a:ext cx="351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Yellow-Orange, Orange </a:t>
            </a:r>
            <a:r>
              <a:rPr lang="en-GB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2449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1" grpId="0" animBg="1"/>
      <p:bldP spid="60" grpId="0" animBg="1"/>
      <p:bldP spid="59" grpId="0" animBg="1"/>
      <p:bldP spid="58" grpId="0" animBg="1"/>
      <p:bldP spid="57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Standard Grade Graphic Communication KI    2011 Q3</a:t>
            </a:r>
            <a:endParaRPr lang="en-GB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0" y="680484"/>
            <a:ext cx="8165805" cy="5134382"/>
            <a:chOff x="0" y="680484"/>
            <a:chExt cx="8165805" cy="5134382"/>
          </a:xfrm>
        </p:grpSpPr>
        <p:pic>
          <p:nvPicPr>
            <p:cNvPr id="19" name="Picture 18" descr="KI 2011Graph SG F_Page_3.jpg"/>
            <p:cNvPicPr>
              <a:picLocks noChangeAspect="1"/>
            </p:cNvPicPr>
            <p:nvPr/>
          </p:nvPicPr>
          <p:blipFill>
            <a:blip r:embed="rId3" cstate="print"/>
            <a:srcRect l="6395" t="5667" r="29768" b="37252"/>
            <a:stretch>
              <a:fillRect/>
            </a:stretch>
          </p:blipFill>
          <p:spPr>
            <a:xfrm>
              <a:off x="0" y="680484"/>
              <a:ext cx="8123274" cy="5134382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6379535" y="4486940"/>
              <a:ext cx="680484" cy="1286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283302" y="2052084"/>
              <a:ext cx="882503" cy="24561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Freeform 22"/>
          <p:cNvSpPr/>
          <p:nvPr/>
        </p:nvSpPr>
        <p:spPr>
          <a:xfrm>
            <a:off x="5952925" y="1872971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>
            <a:off x="4655753" y="2234478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>
            <a:off x="4698283" y="2606618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>
            <a:off x="4645120" y="2957492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6"/>
          <p:cNvSpPr/>
          <p:nvPr/>
        </p:nvSpPr>
        <p:spPr>
          <a:xfrm>
            <a:off x="4602590" y="3318999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 27"/>
          <p:cNvSpPr/>
          <p:nvPr/>
        </p:nvSpPr>
        <p:spPr>
          <a:xfrm>
            <a:off x="5889130" y="3701771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 28"/>
          <p:cNvSpPr/>
          <p:nvPr/>
        </p:nvSpPr>
        <p:spPr>
          <a:xfrm>
            <a:off x="4677018" y="4042013"/>
            <a:ext cx="288032" cy="306095"/>
          </a:xfrm>
          <a:custGeom>
            <a:avLst/>
            <a:gdLst>
              <a:gd name="connsiteX0" fmla="*/ 0 w 387706"/>
              <a:gd name="connsiteY0" fmla="*/ 131674 h 234087"/>
              <a:gd name="connsiteX1" fmla="*/ 58522 w 387706"/>
              <a:gd name="connsiteY1" fmla="*/ 234087 h 234087"/>
              <a:gd name="connsiteX2" fmla="*/ 387706 w 387706"/>
              <a:gd name="connsiteY2" fmla="*/ 0 h 234087"/>
              <a:gd name="connsiteX3" fmla="*/ 109728 w 387706"/>
              <a:gd name="connsiteY3" fmla="*/ 153620 h 234087"/>
              <a:gd name="connsiteX4" fmla="*/ 0 w 387706"/>
              <a:gd name="connsiteY4" fmla="*/ 131674 h 23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06" h="234087">
                <a:moveTo>
                  <a:pt x="0" y="131674"/>
                </a:moveTo>
                <a:lnTo>
                  <a:pt x="58522" y="234087"/>
                </a:lnTo>
                <a:lnTo>
                  <a:pt x="387706" y="0"/>
                </a:lnTo>
                <a:lnTo>
                  <a:pt x="109728" y="153620"/>
                </a:lnTo>
                <a:lnTo>
                  <a:pt x="0" y="131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986292" y="5004283"/>
            <a:ext cx="5382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To ensure that you do not lose your work if the computer crashes or freezes. 	</a:t>
            </a:r>
          </a:p>
        </p:txBody>
      </p:sp>
      <p:pic>
        <p:nvPicPr>
          <p:cNvPr id="2050" name="Picture 2" descr="http://t1.gstatic.com/images?q=tbn:ANd9GcRmV3drlEZqIOGf3BNy8_dY28cOaWGncRb9VmgZSs6BSdK_Kt9Exx1m_TdiK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6831" y="4747622"/>
            <a:ext cx="1457325" cy="1257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75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Standard Grade Graphic Communication KI    2011 Q4</a:t>
            </a:r>
            <a:endParaRPr lang="en-GB" b="1" dirty="0"/>
          </a:p>
        </p:txBody>
      </p:sp>
      <p:pic>
        <p:nvPicPr>
          <p:cNvPr id="16" name="Picture 15" descr="KI 2011Graph SG F_Page_4.jpg"/>
          <p:cNvPicPr>
            <a:picLocks noChangeAspect="1"/>
          </p:cNvPicPr>
          <p:nvPr/>
        </p:nvPicPr>
        <p:blipFill>
          <a:blip r:embed="rId3" cstate="print"/>
          <a:srcRect l="5349" t="4680" r="54419" b="59623"/>
          <a:stretch>
            <a:fillRect/>
          </a:stretch>
        </p:blipFill>
        <p:spPr>
          <a:xfrm>
            <a:off x="0" y="680483"/>
            <a:ext cx="4662157" cy="292395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763926" y="3306726"/>
            <a:ext cx="776176" cy="2658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 descr="KI 2011Graph SG F_Page_4.jpg"/>
          <p:cNvPicPr>
            <a:picLocks noChangeAspect="1"/>
          </p:cNvPicPr>
          <p:nvPr/>
        </p:nvPicPr>
        <p:blipFill>
          <a:blip r:embed="rId3" cstate="print"/>
          <a:srcRect l="46163" t="20473" r="18837" b="21623"/>
          <a:stretch>
            <a:fillRect/>
          </a:stretch>
        </p:blipFill>
        <p:spPr>
          <a:xfrm>
            <a:off x="4550736" y="701749"/>
            <a:ext cx="3982316" cy="465706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549680" y="184899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4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39047" y="153819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46362" y="218053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5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60313" y="284806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3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46362" y="250972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92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1" grpId="0"/>
      <p:bldP spid="32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122</Words>
  <Application>Microsoft Office PowerPoint</Application>
  <PresentationFormat>On-screen Show (4:3)</PresentationFormat>
  <Paragraphs>29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Jacquie</dc:creator>
  <cp:lastModifiedBy>Jacquie</cp:lastModifiedBy>
  <cp:revision>1</cp:revision>
  <dcterms:created xsi:type="dcterms:W3CDTF">2012-11-05T19:11:27Z</dcterms:created>
  <dcterms:modified xsi:type="dcterms:W3CDTF">2012-11-05T19:12:34Z</dcterms:modified>
</cp:coreProperties>
</file>