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D6017-468D-4757-8FB1-B1125BCF0D0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E14E2-A2A5-4110-BE24-67BEE28C8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98B5-D8AE-44EB-98B5-3967222A68B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98B5-D8AE-44EB-98B5-3967222A68B9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98B5-D8AE-44EB-98B5-3967222A68B9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98B5-D8AE-44EB-98B5-3967222A68B9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98B5-D8AE-44EB-98B5-3967222A68B9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98B5-D8AE-44EB-98B5-3967222A68B9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98B5-D8AE-44EB-98B5-3967222A68B9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98B5-D8AE-44EB-98B5-3967222A68B9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98B5-D8AE-44EB-98B5-3967222A68B9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5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9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6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92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1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3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51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13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62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4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2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15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KI 2009 Graph SG F_Page_1.jpg"/>
          <p:cNvPicPr>
            <a:picLocks noChangeAspect="1"/>
          </p:cNvPicPr>
          <p:nvPr/>
        </p:nvPicPr>
        <p:blipFill>
          <a:blip r:embed="rId3" cstate="print"/>
          <a:srcRect l="7791" t="9615" r="19186" b="70480"/>
          <a:stretch>
            <a:fillRect/>
          </a:stretch>
        </p:blipFill>
        <p:spPr>
          <a:xfrm>
            <a:off x="255180" y="1031359"/>
            <a:ext cx="8387944" cy="1616149"/>
          </a:xfrm>
          <a:prstGeom prst="rect">
            <a:avLst/>
          </a:prstGeom>
        </p:spPr>
      </p:pic>
      <p:pic>
        <p:nvPicPr>
          <p:cNvPr id="40" name="Picture 39" descr="KI 2009 Graph SG F_Page_1.jpg"/>
          <p:cNvPicPr>
            <a:picLocks noChangeAspect="1"/>
          </p:cNvPicPr>
          <p:nvPr/>
        </p:nvPicPr>
        <p:blipFill>
          <a:blip r:embed="rId3" cstate="print"/>
          <a:srcRect l="4302" t="29849" r="50000" b="23433"/>
          <a:stretch>
            <a:fillRect/>
          </a:stretch>
        </p:blipFill>
        <p:spPr>
          <a:xfrm>
            <a:off x="223282" y="2604977"/>
            <a:ext cx="6645349" cy="4253023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0" y="956930"/>
            <a:ext cx="9144000" cy="1605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 descr="KI 2009 Graph SG F_Page_1.jpg"/>
          <p:cNvPicPr>
            <a:picLocks noChangeAspect="1"/>
          </p:cNvPicPr>
          <p:nvPr/>
        </p:nvPicPr>
        <p:blipFill>
          <a:blip r:embed="rId3" cstate="print"/>
          <a:srcRect l="3953" t="5664" r="37546" b="89734"/>
          <a:stretch>
            <a:fillRect/>
          </a:stretch>
        </p:blipFill>
        <p:spPr>
          <a:xfrm>
            <a:off x="0" y="680484"/>
            <a:ext cx="6964326" cy="4359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2009 Q1</a:t>
            </a:r>
            <a:endParaRPr lang="en-GB" b="1" dirty="0"/>
          </a:p>
        </p:txBody>
      </p:sp>
      <p:sp>
        <p:nvSpPr>
          <p:cNvPr id="19464" name="AutoShape 8" descr="data:image/jpeg;base64,/9j/4AAQSkZJRgABAQAAAQABAAD/2wBDAAkGBwgHBgkIBwgKCgkLDRYPDQwMDRsUFRAWIB0iIiAdHx8kKDQsJCYxJx8fLT0tMTU3Ojo6Iys/RD84QzQ5Ojf/2wBDAQoKCg0MDRoPDxo3JR8lNzc3Nzc3Nzc3Nzc3Nzc3Nzc3Nzc3Nzc3Nzc3Nzc3Nzc3Nzc3Nzc3Nzc3Nzc3Nzc3Nzf/wAARCACcAKYDASIAAhEBAxEB/8QAHAABAAEFAQEAAAAAAAAAAAAAAAcBAgMEBQYI/8QAOxAAAgEDAgMFBwIEBgIDAAAAAQIDAAQRBSEGEjEHE0FRYRQicYGRobEjwTJScuEzQmKi0fBTY4LC8f/EABkBAQEBAQEBAAAAAAAAAAAAAAABAgMEBf/EACcRAQACAgECBQQDAAAAAAAAAAABAgMRMRIhBBMiQVEyYXGxBSOR/9oADAMBAAIRAxEAPwCcaUpQKUpQKUpQKUpQKUpQKpkedD0qF+KrySXibU3jmmj/AFigMUrIcKAvUEeRoJpzVM1A7aprEVpJFYa1fW8hHuSG4aTB9QxORVun8TccoyJc8QsIlO5EMMhYeWTH+aCe6VEEvH/EdrbPKZ7CdY1LESWx5mx6qwH2qW7cyNBGZgBIVHPgYGcb0GSlKUClKUClKUClKUClKUClKUClKUCrWblUnwAzWHUbgWdhc3TdIYmkPyBP7VCNj2pcSz2KyXJsH71OggKkZ9eb1oN+TtA4hW6naC9haNpGMaS26sqLnYbcpP1rzrXkl1I9xMwaWVjI5UYGScnA+Oa5hlEUDHqEQ9d+grEQBHaREbbZxtkBT+9B2Q9XiT1rlrEqnKSzL8JGP5NJWkiieT2mTCqWwwU9PlQdRmjZoUmOImmjEhwThOcc3T0zUz23GfDVxJHHHrlgJJGCokkwRmJ6ABsE1BaMzCMyNuBk4HjiunocJvdd023Tfmu4iR4YVgxH0BoJ/pVM4/4qooFKUoFKUoFKUoFKVRmVQSxAAGST4UFaVFvG/axBYNLacMLDd3MZ5ZLqXJhQjqFAILn4bepxivIQ9snFSAiSHSZdurW7g+nSSg+gaV89RdrHGEGZJ7jT35veWKS0PT5MCB8/rXVs+27VEVRfaJZzHI5mgnaP4+6Q35oJJ7Sb0WfA2tuJArmzdUyd8kY/evnaV2htFWNsMAqgj5YrX4kvZNc4hutRluJGDvlGmyx5dtsb4Geg6CqTTNL3YzbFFYMQMqWI8DQbsgkc913zFXVs5A6f9NXxRTCVGecuq52K771qrcMZS/s7cvLgBHDePwrKL2AH3hcR+ZaPOPoaDoK58G+u9WXTO9tIoUMWGMDxrVW8t2DFbiPY7A5Un5EVsK+WCq6MT/K4NBfHfqSTMjwhfFxVt1fMptvY7t45jOoV4JCjr1JwQcjbNWXfOIeVlYBmVdxjxqy5ZXvLUZGQzP8AQY/egkbs41fVbjii1sJdVvZ7cxSytHPMZeYADqzZPVh41MQqGuxyET8U3tzjItrHk38DI4x9ozUyjpQKUpQKUpQKVQ9K8Px32jadwuj2lri+1UbezRttFkZBkI/h8Nupz86D0nEXEOmcOWD3usXSW8QyFBPvSHHRR1J+FQnx3xRxTxRbqYNL1Cy0KZeZIlgYmdfORgP9o2+NeM1vXNR13UWvtWu/aLg7KGX3Yh/Ki9FH39TW6eKNaEAjk1e6MTR8jqko3+YHMPkRQcuBVJGQUUbYAx8qrNdjHLEqe6AA2MgY8s/mtWWZpM5JA8getWZ2oL2YsSzEljuST1qmaszTNBdmmatJqmaC4+oH0q5ZpF6SOB4DNY80zQZ/aZT/ABMG/qUGqd8CMPFGw8cZH71gzTNBsRyRRYMaPFg5HdvjBrL7cQ/fd5cPKqlU5sMd8bdT5VpE1TNB3tXlFjZQ32k6xP7dLhJfZp+7wArHcLjx/NfQOh8d8MXVhaIdfsO/MK86yTqrZwM5z418wZq1gGGGAI8jQfYtpe214vPaXEM6fzRSBh9q2K+S+DeIrnhTiG31GyTKA8lzGF/xIiRzD47ZHqK+rbG6hvrOG7tpFkgnjWSN1OQykZBoM9KUoPO8d3d3a8PSpp17HZXdw6wQ3Ei5EZPU/HAOPXFQJc9n/EfM7w3NneFzzFvaCGc+Z5h1+dS5212d9fcJQxafZzXTJexySJCpLKgV/ewN+vL033qGkudVtGZFvriNl2KTpuvoeh+tBztR0fVtEjB1W0Nt3h5Ywzo3enO4BBPTNcxnIbDhgR4EV6xde1cswuPZbtSnKUkbGRnfZhy77ePhXLvoLa5lac2NxZc2MpBErxj1CjOPlig43eL51XmHnWc20LtiC7tZD/I/NEwqw6fcgFvZ5cDxR1kH2oMec9KzQWtxcKWgi5wDg4ZRg/AnJ+Vakg7puV3KE+Eish+4qqq7HKqrY6EEN+KDYlt54f8AGhkj3x7y43rFnyq15ZQoWRnAzsrE4z8DVvefD5UGSqZq3mFObNBdmmatzVM0F2aZq3OaUFc1eilj06/eqRqXOBW9DCAMUFkUOSNt6nrsP1Sa84YnsJskadcd1Gx/kKhgPlkj4YqFIoSxCr8z5f3qbOxK37nQNQblwHvNvgI0/fNBI1KUoB6V85dqS+ydoWpRqpPtDxyA5x1iX9wa+jagXtwszFxtaXilR3lkuFP+YqXB+zLVjkeOjZcgnO48frWqNStu/khcPGUYrnIwatSViFLABumAc1xL45vpv6s/YVB6V7iKQYZ0kGOjjm/Na5hsi2eSOM+cTFD9jXCV8DArPp1hqOpORZozKDu52QfOrWs2nUM2tWsbtOodlY3C4jvLjHlJyyL+KwvbO7AtFYzeZMZjb6jNdmHs74jECzGMx8wyA+VLfAD960Z+HuIbUHmt3YL6/wDNamlo5ZrlraNw0PYkztb3kY8TBcKw+h3rHJbWoID3ckJPhdWvL99qyTPf2pxdWkinzMZ//KpHqgG2HXz5WrGm9wxrpMs29vPYzL4GOYqfodqy2/DmqXEywpbqOY/xvMvJ9f7VVrq1mOZI42P/ALIgf2q+D2ZSO55o/LuZ2X7EkUVsT8G65Hulm0o84ZUf9xXLutK1Gzz7VYXMQXq0kDY+uMfeu1Bf3kG8Go3SnzZVcD8H7107TirW4CAtzazD/Xzxn8Efeg8KDzNhWQnyDCr41LNyjqOvpUjapxIk+hXBvre0N2y4hBhEoJ8yT86j6xUKGAJIB6+JoNqGMAADr61uQoWPKnXG58BWGNWJCrsfHPhXSto1QADp1+NBmghCqAPD7mpu7Jou74TDf+S4kb8D9qhmMVOnZ1F3XB9h/rDv9WNB6WlKUCo07ZOFtR1uOx1DSrc3D2aSLJGh98qxU+6v+Y+70qS6skZUGXIA8zQfId48tpO0FxBLDOhw0cylHU+RUjI8PrWDS9E1XiPUmi0iykuHYjmZR7ibf5m6D51PvFfCnBup6rcX9/BMbuRgZ5EuXVWYAAAjOM4A2G/pW5YJbWVolro4ihtIm5ZI+QDk8ce6Dg+O4zWppOty5ebXeto94Z7KI0xccR3CMVfl9mhkH8XkT/34VI1np1ppvdmxsoYBCMKe5BI+ZGc1uW0FtHK0ltbWzuc/4U3MfXZsb1qzXd9Cyyz211G7EpHCOU5Hhnwzt4E/GvlfyODxOSYnHlmsR7R+/l2xRimfVG5+7o2dy90OYWxyc5JBT5n+9bMlnBIFwY3YjdWIxj9xXEsptQlile9VbcRg8ixzlubA6kEYNbdjNc3ODE+IjuJJYwOYbY2BBHU7EbYr0+Bw5cNdZck2n9M5ufTVW40C1mB7yy8DllG3wrh3/Ami3QIkt1UbjLKK7s+pCynSKWSHvXOEjhmHM3/xOK2VvCVBmW4j82kiOB9Rivfzw4TOueyNL7sms3JNrKynIBALDl+WcV5++7LNSiJ9nfn8QCuamS5vLaGM3E17DHGuzNtufAADcn0FeA4x7RYrOJoLV2iBBAC7zSD/AOgrrTFN+/EfLjfxEUmKx3mfaEXazo9/ojsly4yhAbkJ90noD5GtSK4kK5LEn1rHq+u3erSZlPdw5ysSHb4k+Jq2295a4ZOnfp4erF5nT/Zy25rmWWIRvjlHTArXh/TblG/Mw3NZcbVYB+on9Q/NYdHVt0CjA+vnW9FWlEeld7hrRL7iDUFs9PjydjJK38ES+bH8DqaDLo2mXesX0dlYxF5X6nGyDzY+AqfdA086Vo1nYM4ka3hWNnC4DEDcgeG9anDHDdjw5ZdxaLzSvjvp2HvSH19PIeFdqgUpSgVRlDDBGRVaUGB7SBzlolyM4OOlad1ollc476CN8DA5lB28s106VeqYZmlZ9nAl4fUP3kE8sUixFIyHLBNxuFbIzsB8K1G0e/gdWSZZQH5slChUY6DBIyfE/mvVVQ06mJw1l5SCK/PKJrK3WQjLyMFfJ8hy8p9SSB5fDDHf2pl5GSaFsElhIw2H9YFevZA3VQa15bC3mdZJIY2df4WKglfgfCpH1TM8fCTjtrtLzFkLONJ7m3uUCkmSSS4TGfP9QEg11IpLjuw6RCaLweCQMP71VOF9OiltZLeER+zElFHTcePpXaROVcAdKsxWOFr5k/UhjtC421d45bPQuHL1o91kv7iwf3fPkUr/ALj9KhdlE7s00rd8x97nbLZ9c719okZFaGoaJpWpLy6hptndAjH60Cv+RTcukViJ3p8bzp3ThWYbjOa3tNIaDPXfFfVNtwRwtay97Bw9piv4E2ynHwyK5nFfZrofE10l3MbmzuVjEfPaOqhlGcAqQR49cA1FQLa8PazeW8c9pp0ksMgyjB0XnHTYMwJ6eVc+7tp7K99nu4ZIJkYExyKVI/5HrU42fZtrmixtDoPFkgtnJZre8tVkTPoARj5Yri3vZhxRr2twS8QapYLZxDAktVPOFzuApXAJ9SQMdDTsPHcI8N6hxPf+y2CBY4yO/uWGUiH7nyH4619BcNcP2HDumrZaehAzzSSNu8jeLMf+4GwrNomlWGh6fHY6bbrBBH4Dqx8Sx8SfM1upLG4JRwwBweU53oL6VTIqtApSlApSlApSlApSlApSlApSlApSlApSlBjmk7peYgkeleG16TjOea8fTtT062sYz+kkVsTcOMDb3mK58j9hXtb5Oe1kAJB5cgivLG7mFzd2hVZG7hZGKHBAYOucH+gVN6k1uEf6tZa3DI0evX2q3LXScoinYsGH+lI1wD6gg9K6OiQ6vblVsLa7t4zgOxfkLY6HDEmvb2+qQvNBKGaLvoTy8wxnZSN/QZqG+NeM5rLiDUtPmutQkWCdlSKGVYk5cZHvDcmpmz5prFcFax+dtYseGseuJtP3nt/kaSvbcQ6hpx59eudPSELj+LlbboST5+grucO8R2HEFsZtPlWVFJVnQ5XmHUA+PWvkbVb0aldLLHbCIhQgAdnZz5ksSSa+jOwe27rgKGRlKu88oII6YciueOmWJ3e2/wARpq9q2ntGkjjpSlK7OZSlKBSlKBSlKBSlKBSlKBSlKBSlKC11DqVPQjFcVuH40vpL2KRu+lhSF+Y7ciFyPn+oa7lCM1NG3jBot9ZWukwSBbgWXuTTcuAy90VLAH1xtUScW9nnEfEfHWqzaZp5S0eRStxMeSM+4ucHqd89Aehr6NwDTAqa+F2hLhzsQmsryK61HVA0sRV0WBAFB36k5LeHgPnUuaBo9toenLZWYbuwzOxZyxLscscnzJJrogVWrEIUpSqP/9k="/>
          <p:cNvSpPr>
            <a:spLocks noChangeAspect="1" noChangeArrowheads="1"/>
          </p:cNvSpPr>
          <p:nvPr/>
        </p:nvSpPr>
        <p:spPr bwMode="auto">
          <a:xfrm>
            <a:off x="63500" y="-695325"/>
            <a:ext cx="15144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705952" y="5719042"/>
            <a:ext cx="102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2-D CAD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6585" y="6048651"/>
            <a:ext cx="102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DTP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52793" y="6400801"/>
            <a:ext cx="1971293" cy="313350"/>
          </a:xfrm>
          <a:prstGeom prst="rect">
            <a:avLst/>
          </a:prstGeom>
          <a:noFill/>
          <a:ln w="19050">
            <a:noFill/>
          </a:ln>
        </p:spPr>
        <p:txBody>
          <a:bodyPr wrap="square" tIns="3600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Illustration/Paint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06790" y="1125073"/>
            <a:ext cx="2249330" cy="1574169"/>
            <a:chOff x="3891516" y="2765445"/>
            <a:chExt cx="2658139" cy="1860270"/>
          </a:xfrm>
        </p:grpSpPr>
        <p:pic>
          <p:nvPicPr>
            <p:cNvPr id="32770" name="Picture 2" descr="http://www.fileguru.com/images/b/gstarcad_2010_multimedia_drawing_and_cad-106931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61636" y="2765445"/>
              <a:ext cx="2211573" cy="1594233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3891516" y="4348716"/>
              <a:ext cx="26581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CAD – Computer Aided Drawing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413062" y="1125073"/>
            <a:ext cx="2191638" cy="1547581"/>
            <a:chOff x="6485861" y="2720370"/>
            <a:chExt cx="2658139" cy="1876991"/>
          </a:xfrm>
        </p:grpSpPr>
        <p:pic>
          <p:nvPicPr>
            <p:cNvPr id="32772" name="Picture 4" descr="http://img.brothersoft.com/screenshots/softimage/d/desktop_publisher_pro-89124-1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45348" y="2720370"/>
              <a:ext cx="2211573" cy="1599216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6485861" y="4320362"/>
              <a:ext cx="26581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DTP – Desk Top Publishing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25611" y="1125073"/>
            <a:ext cx="2122966" cy="1607437"/>
            <a:chOff x="6329917" y="1008115"/>
            <a:chExt cx="2658139" cy="2012652"/>
          </a:xfrm>
        </p:grpSpPr>
        <p:pic>
          <p:nvPicPr>
            <p:cNvPr id="32774" name="Picture 6" descr="http://0.tqn.com/d/desktoppub/1/0/8/h/3/XaraDesignPro6S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02819" y="1008115"/>
              <a:ext cx="2317897" cy="1741143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>
              <a:off x="6329917" y="2743768"/>
              <a:ext cx="26581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Illustration/paint</a:t>
              </a:r>
              <a:endParaRPr lang="en-GB" sz="1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70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57200" y="4348716"/>
            <a:ext cx="1307805" cy="2445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2009 Q1cont.</a:t>
            </a:r>
            <a:endParaRPr lang="en-GB" b="1" dirty="0"/>
          </a:p>
        </p:txBody>
      </p:sp>
      <p:sp>
        <p:nvSpPr>
          <p:cNvPr id="19464" name="AutoShape 8" descr="data:image/jpeg;base64,/9j/4AAQSkZJRgABAQAAAQABAAD/2wBDAAkGBwgHBgkIBwgKCgkLDRYPDQwMDRsUFRAWIB0iIiAdHx8kKDQsJCYxJx8fLT0tMTU3Ojo6Iys/RD84QzQ5Ojf/2wBDAQoKCg0MDRoPDxo3JR8lNzc3Nzc3Nzc3Nzc3Nzc3Nzc3Nzc3Nzc3Nzc3Nzc3Nzc3Nzc3Nzc3Nzc3Nzc3Nzc3Nzf/wAARCACcAKYDASIAAhEBAxEB/8QAHAABAAEFAQEAAAAAAAAAAAAAAAcBAgMEBQYI/8QAOxAAAgEDAgMFBwIEBgIDAAAAAQIDAAQRBSEGEjEHE0FRYRQicYGRobEjwTJScuEzQmKi0fBTY4LC8f/EABkBAQEBAQEBAAAAAAAAAAAAAAABAgMEBf/EACcRAQACAgECBQQDAAAAAAAAAAABAgMRMRIhBBMiQVEyYXGxBSOR/9oADAMBAAIRAxEAPwCcaUpQKUpQKUpQKUpQKUpQKpkedD0qF+KrySXibU3jmmj/AFigMUrIcKAvUEeRoJpzVM1A7aprEVpJFYa1fW8hHuSG4aTB9QxORVun8TccoyJc8QsIlO5EMMhYeWTH+aCe6VEEvH/EdrbPKZ7CdY1LESWx5mx6qwH2qW7cyNBGZgBIVHPgYGcb0GSlKUClKUClKUClKUClKUClKUClKUCrWblUnwAzWHUbgWdhc3TdIYmkPyBP7VCNj2pcSz2KyXJsH71OggKkZ9eb1oN+TtA4hW6naC9haNpGMaS26sqLnYbcpP1rzrXkl1I9xMwaWVjI5UYGScnA+Oa5hlEUDHqEQ9d+grEQBHaREbbZxtkBT+9B2Q9XiT1rlrEqnKSzL8JGP5NJWkiieT2mTCqWwwU9PlQdRmjZoUmOImmjEhwThOcc3T0zUz23GfDVxJHHHrlgJJGCokkwRmJ6ABsE1BaMzCMyNuBk4HjiunocJvdd023Tfmu4iR4YVgxH0BoJ/pVM4/4qooFKUoFKUoFKUoFKVRmVQSxAAGST4UFaVFvG/axBYNLacMLDd3MZ5ZLqXJhQjqFAILn4bepxivIQ9snFSAiSHSZdurW7g+nSSg+gaV89RdrHGEGZJ7jT35veWKS0PT5MCB8/rXVs+27VEVRfaJZzHI5mgnaP4+6Q35oJJ7Sb0WfA2tuJArmzdUyd8kY/evnaV2htFWNsMAqgj5YrX4kvZNc4hutRluJGDvlGmyx5dtsb4Geg6CqTTNL3YzbFFYMQMqWI8DQbsgkc913zFXVs5A6f9NXxRTCVGecuq52K771qrcMZS/s7cvLgBHDePwrKL2AH3hcR+ZaPOPoaDoK58G+u9WXTO9tIoUMWGMDxrVW8t2DFbiPY7A5Un5EVsK+WCq6MT/K4NBfHfqSTMjwhfFxVt1fMptvY7t45jOoV4JCjr1JwQcjbNWXfOIeVlYBmVdxjxqy5ZXvLUZGQzP8AQY/egkbs41fVbjii1sJdVvZ7cxSytHPMZeYADqzZPVh41MQqGuxyET8U3tzjItrHk38DI4x9ozUyjpQKUpQKUpQKVQ9K8Px32jadwuj2lri+1UbezRttFkZBkI/h8Nupz86D0nEXEOmcOWD3usXSW8QyFBPvSHHRR1J+FQnx3xRxTxRbqYNL1Cy0KZeZIlgYmdfORgP9o2+NeM1vXNR13UWvtWu/aLg7KGX3Yh/Ki9FH39TW6eKNaEAjk1e6MTR8jqko3+YHMPkRQcuBVJGQUUbYAx8qrNdjHLEqe6AA2MgY8s/mtWWZpM5JA8getWZ2oL2YsSzEljuST1qmaszTNBdmmatJqmaC4+oH0q5ZpF6SOB4DNY80zQZ/aZT/ABMG/qUGqd8CMPFGw8cZH71gzTNBsRyRRYMaPFg5HdvjBrL7cQ/fd5cPKqlU5sMd8bdT5VpE1TNB3tXlFjZQ32k6xP7dLhJfZp+7wArHcLjx/NfQOh8d8MXVhaIdfsO/MK86yTqrZwM5z418wZq1gGGGAI8jQfYtpe214vPaXEM6fzRSBh9q2K+S+DeIrnhTiG31GyTKA8lzGF/xIiRzD47ZHqK+rbG6hvrOG7tpFkgnjWSN1OQykZBoM9KUoPO8d3d3a8PSpp17HZXdw6wQ3Ei5EZPU/HAOPXFQJc9n/EfM7w3NneFzzFvaCGc+Z5h1+dS5212d9fcJQxafZzXTJexySJCpLKgV/ewN+vL033qGkudVtGZFvriNl2KTpuvoeh+tBztR0fVtEjB1W0Nt3h5Ywzo3enO4BBPTNcxnIbDhgR4EV6xde1cswuPZbtSnKUkbGRnfZhy77ePhXLvoLa5lac2NxZc2MpBErxj1CjOPlig43eL51XmHnWc20LtiC7tZD/I/NEwqw6fcgFvZ5cDxR1kH2oMec9KzQWtxcKWgi5wDg4ZRg/AnJ+Vakg7puV3KE+Eish+4qqq7HKqrY6EEN+KDYlt54f8AGhkj3x7y43rFnyq15ZQoWRnAzsrE4z8DVvefD5UGSqZq3mFObNBdmmatzVM0F2aZq3OaUFc1eilj06/eqRqXOBW9DCAMUFkUOSNt6nrsP1Sa84YnsJskadcd1Gx/kKhgPlkj4YqFIoSxCr8z5f3qbOxK37nQNQblwHvNvgI0/fNBI1KUoB6V85dqS+ydoWpRqpPtDxyA5x1iX9wa+jagXtwszFxtaXilR3lkuFP+YqXB+zLVjkeOjZcgnO48frWqNStu/khcPGUYrnIwatSViFLABumAc1xL45vpv6s/YVB6V7iKQYZ0kGOjjm/Na5hsi2eSOM+cTFD9jXCV8DArPp1hqOpORZozKDu52QfOrWs2nUM2tWsbtOodlY3C4jvLjHlJyyL+KwvbO7AtFYzeZMZjb6jNdmHs74jECzGMx8wyA+VLfAD960Z+HuIbUHmt3YL6/wDNamlo5ZrlraNw0PYkztb3kY8TBcKw+h3rHJbWoID3ckJPhdWvL99qyTPf2pxdWkinzMZ//KpHqgG2HXz5WrGm9wxrpMs29vPYzL4GOYqfodqy2/DmqXEywpbqOY/xvMvJ9f7VVrq1mOZI42P/ALIgf2q+D2ZSO55o/LuZ2X7EkUVsT8G65Hulm0o84ZUf9xXLutK1Gzz7VYXMQXq0kDY+uMfeu1Bf3kG8Go3SnzZVcD8H7107TirW4CAtzazD/Xzxn8Efeg8KDzNhWQnyDCr41LNyjqOvpUjapxIk+hXBvre0N2y4hBhEoJ8yT86j6xUKGAJIB6+JoNqGMAADr61uQoWPKnXG58BWGNWJCrsfHPhXSto1QADp1+NBmghCqAPD7mpu7Jou74TDf+S4kb8D9qhmMVOnZ1F3XB9h/rDv9WNB6WlKUCo07ZOFtR1uOx1DSrc3D2aSLJGh98qxU+6v+Y+70qS6skZUGXIA8zQfId48tpO0FxBLDOhw0cylHU+RUjI8PrWDS9E1XiPUmi0iykuHYjmZR7ibf5m6D51PvFfCnBup6rcX9/BMbuRgZ5EuXVWYAAAjOM4A2G/pW5YJbWVolro4ihtIm5ZI+QDk8ce6Dg+O4zWppOty5ebXeto94Z7KI0xccR3CMVfl9mhkH8XkT/34VI1np1ppvdmxsoYBCMKe5BI+ZGc1uW0FtHK0ltbWzuc/4U3MfXZsb1qzXd9Cyyz211G7EpHCOU5Hhnwzt4E/GvlfyODxOSYnHlmsR7R+/l2xRimfVG5+7o2dy90OYWxyc5JBT5n+9bMlnBIFwY3YjdWIxj9xXEsptQlile9VbcRg8ixzlubA6kEYNbdjNc3ODE+IjuJJYwOYbY2BBHU7EbYr0+Bw5cNdZck2n9M5ufTVW40C1mB7yy8DllG3wrh3/Ami3QIkt1UbjLKK7s+pCynSKWSHvXOEjhmHM3/xOK2VvCVBmW4j82kiOB9Rivfzw4TOueyNL7sms3JNrKynIBALDl+WcV5++7LNSiJ9nfn8QCuamS5vLaGM3E17DHGuzNtufAADcn0FeA4x7RYrOJoLV2iBBAC7zSD/AOgrrTFN+/EfLjfxEUmKx3mfaEXazo9/ojsly4yhAbkJ90noD5GtSK4kK5LEn1rHq+u3erSZlPdw5ysSHb4k+Jq2295a4ZOnfp4erF5nT/Zy25rmWWIRvjlHTArXh/TblG/Mw3NZcbVYB+on9Q/NYdHVt0CjA+vnW9FWlEeld7hrRL7iDUFs9PjydjJK38ES+bH8DqaDLo2mXesX0dlYxF5X6nGyDzY+AqfdA086Vo1nYM4ka3hWNnC4DEDcgeG9anDHDdjw5ZdxaLzSvjvp2HvSH19PIeFdqgUpSgVRlDDBGRVaUGB7SBzlolyM4OOlad1ollc476CN8DA5lB28s106VeqYZmlZ9nAl4fUP3kE8sUixFIyHLBNxuFbIzsB8K1G0e/gdWSZZQH5slChUY6DBIyfE/mvVVQ06mJw1l5SCK/PKJrK3WQjLyMFfJ8hy8p9SSB5fDDHf2pl5GSaFsElhIw2H9YFevZA3VQa15bC3mdZJIY2df4WKglfgfCpH1TM8fCTjtrtLzFkLONJ7m3uUCkmSSS4TGfP9QEg11IpLjuw6RCaLweCQMP71VOF9OiltZLeER+zElFHTcePpXaROVcAdKsxWOFr5k/UhjtC421d45bPQuHL1o91kv7iwf3fPkUr/ALj9KhdlE7s00rd8x97nbLZ9c719okZFaGoaJpWpLy6hptndAjH60Cv+RTcukViJ3p8bzp3ThWYbjOa3tNIaDPXfFfVNtwRwtay97Bw9piv4E2ynHwyK5nFfZrofE10l3MbmzuVjEfPaOqhlGcAqQR49cA1FQLa8PazeW8c9pp0ksMgyjB0XnHTYMwJ6eVc+7tp7K99nu4ZIJkYExyKVI/5HrU42fZtrmixtDoPFkgtnJZre8tVkTPoARj5Yri3vZhxRr2twS8QapYLZxDAktVPOFzuApXAJ9SQMdDTsPHcI8N6hxPf+y2CBY4yO/uWGUiH7nyH4619BcNcP2HDumrZaehAzzSSNu8jeLMf+4GwrNomlWGh6fHY6bbrBBH4Dqx8Sx8SfM1upLG4JRwwBweU53oL6VTIqtApSlApSlApSlApSlApSlApSlApSlApSlBjmk7peYgkeleG16TjOea8fTtT062sYz+kkVsTcOMDb3mK58j9hXtb5Oe1kAJB5cgivLG7mFzd2hVZG7hZGKHBAYOucH+gVN6k1uEf6tZa3DI0evX2q3LXScoinYsGH+lI1wD6gg9K6OiQ6vblVsLa7t4zgOxfkLY6HDEmvb2+qQvNBKGaLvoTy8wxnZSN/QZqG+NeM5rLiDUtPmutQkWCdlSKGVYk5cZHvDcmpmz5prFcFax+dtYseGseuJtP3nt/kaSvbcQ6hpx59eudPSELj+LlbboST5+grucO8R2HEFsZtPlWVFJVnQ5XmHUA+PWvkbVb0aldLLHbCIhQgAdnZz5ksSSa+jOwe27rgKGRlKu88oII6YciueOmWJ3e2/wARpq9q2ntGkjjpSlK7OZSlKBSlKBSlKBSlKBSlKBSlKBSlKC11DqVPQjFcVuH40vpL2KRu+lhSF+Y7ciFyPn+oa7lCM1NG3jBot9ZWukwSBbgWXuTTcuAy90VLAH1xtUScW9nnEfEfHWqzaZp5S0eRStxMeSM+4ucHqd89Aehr6NwDTAqa+F2hLhzsQmsryK61HVA0sRV0WBAFB36k5LeHgPnUuaBo9toenLZWYbuwzOxZyxLscscnzJJrogVWrEIUpSqP/9k="/>
          <p:cNvSpPr>
            <a:spLocks noChangeAspect="1" noChangeArrowheads="1"/>
          </p:cNvSpPr>
          <p:nvPr/>
        </p:nvSpPr>
        <p:spPr bwMode="auto">
          <a:xfrm>
            <a:off x="63500" y="-695325"/>
            <a:ext cx="15144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" name="Picture 19" descr="KI 2009 Graph SG F_Page_1.jpg"/>
          <p:cNvPicPr>
            <a:picLocks noChangeAspect="1"/>
          </p:cNvPicPr>
          <p:nvPr/>
        </p:nvPicPr>
        <p:blipFill>
          <a:blip r:embed="rId3" cstate="print"/>
          <a:srcRect l="7558" t="9780" r="19535" b="69987"/>
          <a:stretch>
            <a:fillRect/>
          </a:stretch>
        </p:blipFill>
        <p:spPr>
          <a:xfrm>
            <a:off x="606056" y="744280"/>
            <a:ext cx="6666614" cy="1307804"/>
          </a:xfrm>
          <a:prstGeom prst="rect">
            <a:avLst/>
          </a:prstGeom>
        </p:spPr>
      </p:pic>
      <p:pic>
        <p:nvPicPr>
          <p:cNvPr id="21" name="Picture 20" descr="KI 2009 Graph SG F_Page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884" t="29355" r="4651" b="41143"/>
          <a:stretch>
            <a:fillRect/>
          </a:stretch>
        </p:blipFill>
        <p:spPr>
          <a:xfrm>
            <a:off x="138223" y="1881962"/>
            <a:ext cx="5980722" cy="2743200"/>
          </a:xfrm>
          <a:prstGeom prst="rect">
            <a:avLst/>
          </a:prstGeom>
        </p:spPr>
      </p:pic>
      <p:pic>
        <p:nvPicPr>
          <p:cNvPr id="23" name="Picture 22" descr="KI 2009 Graph SG F_Page_1.jpg"/>
          <p:cNvPicPr>
            <a:picLocks noChangeAspect="1"/>
          </p:cNvPicPr>
          <p:nvPr/>
        </p:nvPicPr>
        <p:blipFill>
          <a:blip r:embed="rId3" cstate="print"/>
          <a:srcRect l="54168" t="59734" r="7358" b="23762"/>
          <a:stretch>
            <a:fillRect/>
          </a:stretch>
        </p:blipFill>
        <p:spPr>
          <a:xfrm>
            <a:off x="255182" y="4603897"/>
            <a:ext cx="8203523" cy="204145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55401" y="5167417"/>
            <a:ext cx="264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Plotter/ Inkjet printer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37954"/>
            <a:ext cx="9144000" cy="1244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914" name="Picture 2" descr="http://qualityquote.co.za/userfiles/files/images/Plott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672" y="786809"/>
            <a:ext cx="1132589" cy="1132590"/>
          </a:xfrm>
          <a:prstGeom prst="rect">
            <a:avLst/>
          </a:prstGeom>
          <a:noFill/>
        </p:spPr>
      </p:pic>
      <p:pic>
        <p:nvPicPr>
          <p:cNvPr id="38916" name="Picture 4" descr="http://p.playserver1.com/ProductImages/5/1/3/7/3/4/7/1/17437315_300x30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0064" y="673763"/>
            <a:ext cx="1382234" cy="1382234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734136" y="5656515"/>
            <a:ext cx="264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Keyboard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8918" name="Picture 6" descr="http://image.made-in-china.com/2f0j00MezEyhLCAVkc/Black-Computer-Keyboard-BS-KB02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9739" y="795722"/>
            <a:ext cx="1590970" cy="1146825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5734136" y="6113715"/>
            <a:ext cx="264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Scanner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8920" name="Picture 8" descr="http://www.xbitlabs.com/images/other/epson-4990/p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4504" y="903768"/>
            <a:ext cx="1605795" cy="1081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161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4" grpId="0"/>
      <p:bldP spid="25" grpId="0" animBg="1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2009 Q2</a:t>
            </a:r>
            <a:endParaRPr lang="en-GB" b="1" dirty="0"/>
          </a:p>
        </p:txBody>
      </p:sp>
      <p:sp>
        <p:nvSpPr>
          <p:cNvPr id="19464" name="AutoShape 8" descr="data:image/jpeg;base64,/9j/4AAQSkZJRgABAQAAAQABAAD/2wBDAAkGBwgHBgkIBwgKCgkLDRYPDQwMDRsUFRAWIB0iIiAdHx8kKDQsJCYxJx8fLT0tMTU3Ojo6Iys/RD84QzQ5Ojf/2wBDAQoKCg0MDRoPDxo3JR8lNzc3Nzc3Nzc3Nzc3Nzc3Nzc3Nzc3Nzc3Nzc3Nzc3Nzc3Nzc3Nzc3Nzc3Nzc3Nzc3Nzf/wAARCACcAKYDASIAAhEBAxEB/8QAHAABAAEFAQEAAAAAAAAAAAAAAAcBAgMEBQYI/8QAOxAAAgEDAgMFBwIEBgIDAAAAAQIDAAQRBSEGEjEHE0FRYRQicYGRobEjwTJScuEzQmKi0fBTY4LC8f/EABkBAQEBAQEBAAAAAAAAAAAAAAABAgMEBf/EACcRAQACAgECBQQDAAAAAAAAAAABAgMRMRIhBBMiQVEyYXGxBSOR/9oADAMBAAIRAxEAPwCcaUpQKUpQKUpQKUpQKUpQKpkedD0qF+KrySXibU3jmmj/AFigMUrIcKAvUEeRoJpzVM1A7aprEVpJFYa1fW8hHuSG4aTB9QxORVun8TccoyJc8QsIlO5EMMhYeWTH+aCe6VEEvH/EdrbPKZ7CdY1LESWx5mx6qwH2qW7cyNBGZgBIVHPgYGcb0GSlKUClKUClKUClKUClKUClKUClKUCrWblUnwAzWHUbgWdhc3TdIYmkPyBP7VCNj2pcSz2KyXJsH71OggKkZ9eb1oN+TtA4hW6naC9haNpGMaS26sqLnYbcpP1rzrXkl1I9xMwaWVjI5UYGScnA+Oa5hlEUDHqEQ9d+grEQBHaREbbZxtkBT+9B2Q9XiT1rlrEqnKSzL8JGP5NJWkiieT2mTCqWwwU9PlQdRmjZoUmOImmjEhwThOcc3T0zUz23GfDVxJHHHrlgJJGCokkwRmJ6ABsE1BaMzCMyNuBk4HjiunocJvdd023Tfmu4iR4YVgxH0BoJ/pVM4/4qooFKUoFKUoFKUoFKVRmVQSxAAGST4UFaVFvG/axBYNLacMLDd3MZ5ZLqXJhQjqFAILn4bepxivIQ9snFSAiSHSZdurW7g+nSSg+gaV89RdrHGEGZJ7jT35veWKS0PT5MCB8/rXVs+27VEVRfaJZzHI5mgnaP4+6Q35oJJ7Sb0WfA2tuJArmzdUyd8kY/evnaV2htFWNsMAqgj5YrX4kvZNc4hutRluJGDvlGmyx5dtsb4Geg6CqTTNL3YzbFFYMQMqWI8DQbsgkc913zFXVs5A6f9NXxRTCVGecuq52K771qrcMZS/s7cvLgBHDePwrKL2AH3hcR+ZaPOPoaDoK58G+u9WXTO9tIoUMWGMDxrVW8t2DFbiPY7A5Un5EVsK+WCq6MT/K4NBfHfqSTMjwhfFxVt1fMptvY7t45jOoV4JCjr1JwQcjbNWXfOIeVlYBmVdxjxqy5ZXvLUZGQzP8AQY/egkbs41fVbjii1sJdVvZ7cxSytHPMZeYADqzZPVh41MQqGuxyET8U3tzjItrHk38DI4x9ozUyjpQKUpQKUpQKVQ9K8Px32jadwuj2lri+1UbezRttFkZBkI/h8Nupz86D0nEXEOmcOWD3usXSW8QyFBPvSHHRR1J+FQnx3xRxTxRbqYNL1Cy0KZeZIlgYmdfORgP9o2+NeM1vXNR13UWvtWu/aLg7KGX3Yh/Ki9FH39TW6eKNaEAjk1e6MTR8jqko3+YHMPkRQcuBVJGQUUbYAx8qrNdjHLEqe6AA2MgY8s/mtWWZpM5JA8getWZ2oL2YsSzEljuST1qmaszTNBdmmatJqmaC4+oH0q5ZpF6SOB4DNY80zQZ/aZT/ABMG/qUGqd8CMPFGw8cZH71gzTNBsRyRRYMaPFg5HdvjBrL7cQ/fd5cPKqlU5sMd8bdT5VpE1TNB3tXlFjZQ32k6xP7dLhJfZp+7wArHcLjx/NfQOh8d8MXVhaIdfsO/MK86yTqrZwM5z418wZq1gGGGAI8jQfYtpe214vPaXEM6fzRSBh9q2K+S+DeIrnhTiG31GyTKA8lzGF/xIiRzD47ZHqK+rbG6hvrOG7tpFkgnjWSN1OQykZBoM9KUoPO8d3d3a8PSpp17HZXdw6wQ3Ei5EZPU/HAOPXFQJc9n/EfM7w3NneFzzFvaCGc+Z5h1+dS5212d9fcJQxafZzXTJexySJCpLKgV/ewN+vL033qGkudVtGZFvriNl2KTpuvoeh+tBztR0fVtEjB1W0Nt3h5Ywzo3enO4BBPTNcxnIbDhgR4EV6xde1cswuPZbtSnKUkbGRnfZhy77ePhXLvoLa5lac2NxZc2MpBErxj1CjOPlig43eL51XmHnWc20LtiC7tZD/I/NEwqw6fcgFvZ5cDxR1kH2oMec9KzQWtxcKWgi5wDg4ZRg/AnJ+Vakg7puV3KE+Eish+4qqq7HKqrY6EEN+KDYlt54f8AGhkj3x7y43rFnyq15ZQoWRnAzsrE4z8DVvefD5UGSqZq3mFObNBdmmatzVM0F2aZq3OaUFc1eilj06/eqRqXOBW9DCAMUFkUOSNt6nrsP1Sa84YnsJskadcd1Gx/kKhgPlkj4YqFIoSxCr8z5f3qbOxK37nQNQblwHvNvgI0/fNBI1KUoB6V85dqS+ydoWpRqpPtDxyA5x1iX9wa+jagXtwszFxtaXilR3lkuFP+YqXB+zLVjkeOjZcgnO48frWqNStu/khcPGUYrnIwatSViFLABumAc1xL45vpv6s/YVB6V7iKQYZ0kGOjjm/Na5hsi2eSOM+cTFD9jXCV8DArPp1hqOpORZozKDu52QfOrWs2nUM2tWsbtOodlY3C4jvLjHlJyyL+KwvbO7AtFYzeZMZjb6jNdmHs74jECzGMx8wyA+VLfAD960Z+HuIbUHmt3YL6/wDNamlo5ZrlraNw0PYkztb3kY8TBcKw+h3rHJbWoID3ckJPhdWvL99qyTPf2pxdWkinzMZ//KpHqgG2HXz5WrGm9wxrpMs29vPYzL4GOYqfodqy2/DmqXEywpbqOY/xvMvJ9f7VVrq1mOZI42P/ALIgf2q+D2ZSO55o/LuZ2X7EkUVsT8G65Hulm0o84ZUf9xXLutK1Gzz7VYXMQXq0kDY+uMfeu1Bf3kG8Go3SnzZVcD8H7107TirW4CAtzazD/Xzxn8Efeg8KDzNhWQnyDCr41LNyjqOvpUjapxIk+hXBvre0N2y4hBhEoJ8yT86j6xUKGAJIB6+JoNqGMAADr61uQoWPKnXG58BWGNWJCrsfHPhXSto1QADp1+NBmghCqAPD7mpu7Jou74TDf+S4kb8D9qhmMVOnZ1F3XB9h/rDv9WNB6WlKUCo07ZOFtR1uOx1DSrc3D2aSLJGh98qxU+6v+Y+70qS6skZUGXIA8zQfId48tpO0FxBLDOhw0cylHU+RUjI8PrWDS9E1XiPUmi0iykuHYjmZR7ibf5m6D51PvFfCnBup6rcX9/BMbuRgZ5EuXVWYAAAjOM4A2G/pW5YJbWVolro4ihtIm5ZI+QDk8ce6Dg+O4zWppOty5ebXeto94Z7KI0xccR3CMVfl9mhkH8XkT/34VI1np1ppvdmxsoYBCMKe5BI+ZGc1uW0FtHK0ltbWzuc/4U3MfXZsb1qzXd9Cyyz211G7EpHCOU5Hhnwzt4E/GvlfyODxOSYnHlmsR7R+/l2xRimfVG5+7o2dy90OYWxyc5JBT5n+9bMlnBIFwY3YjdWIxj9xXEsptQlile9VbcRg8ixzlubA6kEYNbdjNc3ODE+IjuJJYwOYbY2BBHU7EbYr0+Bw5cNdZck2n9M5ufTVW40C1mB7yy8DllG3wrh3/Ami3QIkt1UbjLKK7s+pCynSKWSHvXOEjhmHM3/xOK2VvCVBmW4j82kiOB9Rivfzw4TOueyNL7sms3JNrKynIBALDl+WcV5++7LNSiJ9nfn8QCuamS5vLaGM3E17DHGuzNtufAADcn0FeA4x7RYrOJoLV2iBBAC7zSD/AOgrrTFN+/EfLjfxEUmKx3mfaEXazo9/ojsly4yhAbkJ90noD5GtSK4kK5LEn1rHq+u3erSZlPdw5ysSHb4k+Jq2295a4ZOnfp4erF5nT/Zy25rmWWIRvjlHTArXh/TblG/Mw3NZcbVYB+on9Q/NYdHVt0CjA+vnW9FWlEeld7hrRL7iDUFs9PjydjJK38ES+bH8DqaDLo2mXesX0dlYxF5X6nGyDzY+AqfdA086Vo1nYM4ka3hWNnC4DEDcgeG9anDHDdjw5ZdxaLzSvjvp2HvSH19PIeFdqgUpSgVRlDDBGRVaUGB7SBzlolyM4OOlad1ollc476CN8DA5lB28s106VeqYZmlZ9nAl4fUP3kE8sUixFIyHLBNxuFbIzsB8K1G0e/gdWSZZQH5slChUY6DBIyfE/mvVVQ06mJw1l5SCK/PKJrK3WQjLyMFfJ8hy8p9SSB5fDDHf2pl5GSaFsElhIw2H9YFevZA3VQa15bC3mdZJIY2df4WKglfgfCpH1TM8fCTjtrtLzFkLONJ7m3uUCkmSSS4TGfP9QEg11IpLjuw6RCaLweCQMP71VOF9OiltZLeER+zElFHTcePpXaROVcAdKsxWOFr5k/UhjtC421d45bPQuHL1o91kv7iwf3fPkUr/ALj9KhdlE7s00rd8x97nbLZ9c719okZFaGoaJpWpLy6hptndAjH60Cv+RTcukViJ3p8bzp3ThWYbjOa3tNIaDPXfFfVNtwRwtay97Bw9piv4E2ynHwyK5nFfZrofE10l3MbmzuVjEfPaOqhlGcAqQR49cA1FQLa8PazeW8c9pp0ksMgyjB0XnHTYMwJ6eVc+7tp7K99nu4ZIJkYExyKVI/5HrU42fZtrmixtDoPFkgtnJZre8tVkTPoARj5Yri3vZhxRr2twS8QapYLZxDAktVPOFzuApXAJ9SQMdDTsPHcI8N6hxPf+y2CBY4yO/uWGUiH7nyH4619BcNcP2HDumrZaehAzzSSNu8jeLMf+4GwrNomlWGh6fHY6bbrBBH4Dqx8Sx8SfM1upLG4JRwwBweU53oL6VTIqtApSlApSlApSlApSlApSlApSlApSlApSlBjmk7peYgkeleG16TjOea8fTtT062sYz+kkVsTcOMDb3mK58j9hXtb5Oe1kAJB5cgivLG7mFzd2hVZG7hZGKHBAYOucH+gVN6k1uEf6tZa3DI0evX2q3LXScoinYsGH+lI1wD6gg9K6OiQ6vblVsLa7t4zgOxfkLY6HDEmvb2+qQvNBKGaLvoTy8wxnZSN/QZqG+NeM5rLiDUtPmutQkWCdlSKGVYk5cZHvDcmpmz5prFcFax+dtYseGseuJtP3nt/kaSvbcQ6hpx59eudPSELj+LlbboST5+grucO8R2HEFsZtPlWVFJVnQ5XmHUA+PWvkbVb0aldLLHbCIhQgAdnZz5ksSSa+jOwe27rgKGRlKu88oII6YciueOmWJ3e2/wARpq9q2ntGkjjpSlK7OZSlKBSlKBSlKBSlKBSlKBSlKBSlKC11DqVPQjFcVuH40vpL2KRu+lhSF+Y7ciFyPn+oa7lCM1NG3jBot9ZWukwSBbgWXuTTcuAy90VLAH1xtUScW9nnEfEfHWqzaZp5S0eRStxMeSM+4ucHqd89Aehr6NwDTAqa+F2hLhzsQmsryK61HVA0sRV0WBAFB36k5LeHgPnUuaBo9toenLZWYbuwzOxZyxLscscnzJJrogVWrEIUpSqP/9k="/>
          <p:cNvSpPr>
            <a:spLocks noChangeAspect="1" noChangeArrowheads="1"/>
          </p:cNvSpPr>
          <p:nvPr/>
        </p:nvSpPr>
        <p:spPr bwMode="auto">
          <a:xfrm>
            <a:off x="63500" y="-695325"/>
            <a:ext cx="15144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 descr="KI 2009 Graph SG F_Page_2.jpg"/>
          <p:cNvPicPr>
            <a:picLocks noChangeAspect="1"/>
          </p:cNvPicPr>
          <p:nvPr/>
        </p:nvPicPr>
        <p:blipFill>
          <a:blip r:embed="rId3" cstate="print"/>
          <a:srcRect l="55691" t="8934" r="6279" b="29931"/>
          <a:stretch>
            <a:fillRect/>
          </a:stretch>
        </p:blipFill>
        <p:spPr>
          <a:xfrm>
            <a:off x="5699052" y="839971"/>
            <a:ext cx="2743200" cy="311715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" y="616689"/>
            <a:ext cx="5390707" cy="6241311"/>
            <a:chOff x="0" y="616689"/>
            <a:chExt cx="4603898" cy="5018567"/>
          </a:xfrm>
        </p:grpSpPr>
        <p:pic>
          <p:nvPicPr>
            <p:cNvPr id="16" name="Picture 15" descr="KI 2009 Graph SG F_Page_2.jpg"/>
            <p:cNvPicPr>
              <a:picLocks noChangeAspect="1"/>
            </p:cNvPicPr>
            <p:nvPr/>
          </p:nvPicPr>
          <p:blipFill>
            <a:blip r:embed="rId3" cstate="print"/>
            <a:srcRect l="3953" t="6325" r="52311" b="26065"/>
            <a:stretch>
              <a:fillRect/>
            </a:stretch>
          </p:blipFill>
          <p:spPr>
            <a:xfrm>
              <a:off x="0" y="616689"/>
              <a:ext cx="4455042" cy="48681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65944" y="3168502"/>
              <a:ext cx="637954" cy="2466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4" cstate="print"/>
          <a:srcRect r="-179" b="360"/>
          <a:stretch>
            <a:fillRect/>
          </a:stretch>
        </p:blipFill>
        <p:spPr bwMode="auto">
          <a:xfrm>
            <a:off x="5820956" y="887782"/>
            <a:ext cx="2663825" cy="26209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9" name="Freeform 8"/>
          <p:cNvSpPr/>
          <p:nvPr/>
        </p:nvSpPr>
        <p:spPr>
          <a:xfrm>
            <a:off x="1699902" y="1883603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2752525" y="2223845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3805148" y="2595985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1668004" y="2978757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3847678" y="3318999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752524" y="3691138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172768" y="4837808"/>
            <a:ext cx="648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Blue-Green, Green, Violet, Blue-Violet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2768" y="5518292"/>
            <a:ext cx="648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Yellow, Yellow-Orange, Orange, Red-Orange, Red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2135" y="6241306"/>
            <a:ext cx="1230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White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5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KI 2009 Graph SG F_Page_3.jpg"/>
          <p:cNvPicPr>
            <a:picLocks noChangeAspect="1"/>
          </p:cNvPicPr>
          <p:nvPr/>
        </p:nvPicPr>
        <p:blipFill>
          <a:blip r:embed="rId3" cstate="print"/>
          <a:srcRect l="6861" t="5667" r="38953" b="48931"/>
          <a:stretch>
            <a:fillRect/>
          </a:stretch>
        </p:blipFill>
        <p:spPr>
          <a:xfrm>
            <a:off x="0" y="552893"/>
            <a:ext cx="6751674" cy="39988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2009 Q3</a:t>
            </a:r>
            <a:endParaRPr lang="en-GB" b="1" dirty="0"/>
          </a:p>
        </p:txBody>
      </p:sp>
      <p:sp>
        <p:nvSpPr>
          <p:cNvPr id="19464" name="AutoShape 8" descr="data:image/jpeg;base64,/9j/4AAQSkZJRgABAQAAAQABAAD/2wBDAAkGBwgHBgkIBwgKCgkLDRYPDQwMDRsUFRAWIB0iIiAdHx8kKDQsJCYxJx8fLT0tMTU3Ojo6Iys/RD84QzQ5Ojf/2wBDAQoKCg0MDRoPDxo3JR8lNzc3Nzc3Nzc3Nzc3Nzc3Nzc3Nzc3Nzc3Nzc3Nzc3Nzc3Nzc3Nzc3Nzc3Nzc3Nzc3Nzf/wAARCACcAKYDASIAAhEBAxEB/8QAHAABAAEFAQEAAAAAAAAAAAAAAAcBAgMEBQYI/8QAOxAAAgEDAgMFBwIEBgIDAAAAAQIDAAQRBSEGEjEHE0FRYRQicYGRobEjwTJScuEzQmKi0fBTY4LC8f/EABkBAQEBAQEBAAAAAAAAAAAAAAABAgMEBf/EACcRAQACAgECBQQDAAAAAAAAAAABAgMRMRIhBBMiQVEyYXGxBSOR/9oADAMBAAIRAxEAPwCcaUpQKUpQKUpQKUpQKUpQKpkedD0qF+KrySXibU3jmmj/AFigMUrIcKAvUEeRoJpzVM1A7aprEVpJFYa1fW8hHuSG4aTB9QxORVun8TccoyJc8QsIlO5EMMhYeWTH+aCe6VEEvH/EdrbPKZ7CdY1LESWx5mx6qwH2qW7cyNBGZgBIVHPgYGcb0GSlKUClKUClKUClKUClKUClKUClKUCrWblUnwAzWHUbgWdhc3TdIYmkPyBP7VCNj2pcSz2KyXJsH71OggKkZ9eb1oN+TtA4hW6naC9haNpGMaS26sqLnYbcpP1rzrXkl1I9xMwaWVjI5UYGScnA+Oa5hlEUDHqEQ9d+grEQBHaREbbZxtkBT+9B2Q9XiT1rlrEqnKSzL8JGP5NJWkiieT2mTCqWwwU9PlQdRmjZoUmOImmjEhwThOcc3T0zUz23GfDVxJHHHrlgJJGCokkwRmJ6ABsE1BaMzCMyNuBk4HjiunocJvdd023Tfmu4iR4YVgxH0BoJ/pVM4/4qooFKUoFKUoFKUoFKVRmVQSxAAGST4UFaVFvG/axBYNLacMLDd3MZ5ZLqXJhQjqFAILn4bepxivIQ9snFSAiSHSZdurW7g+nSSg+gaV89RdrHGEGZJ7jT35veWKS0PT5MCB8/rXVs+27VEVRfaJZzHI5mgnaP4+6Q35oJJ7Sb0WfA2tuJArmzdUyd8kY/evnaV2htFWNsMAqgj5YrX4kvZNc4hutRluJGDvlGmyx5dtsb4Geg6CqTTNL3YzbFFYMQMqWI8DQbsgkc913zFXVs5A6f9NXxRTCVGecuq52K771qrcMZS/s7cvLgBHDePwrKL2AH3hcR+ZaPOPoaDoK58G+u9WXTO9tIoUMWGMDxrVW8t2DFbiPY7A5Un5EVsK+WCq6MT/K4NBfHfqSTMjwhfFxVt1fMptvY7t45jOoV4JCjr1JwQcjbNWXfOIeVlYBmVdxjxqy5ZXvLUZGQzP8AQY/egkbs41fVbjii1sJdVvZ7cxSytHPMZeYADqzZPVh41MQqGuxyET8U3tzjItrHk38DI4x9ozUyjpQKUpQKUpQKVQ9K8Px32jadwuj2lri+1UbezRttFkZBkI/h8Nupz86D0nEXEOmcOWD3usXSW8QyFBPvSHHRR1J+FQnx3xRxTxRbqYNL1Cy0KZeZIlgYmdfORgP9o2+NeM1vXNR13UWvtWu/aLg7KGX3Yh/Ki9FH39TW6eKNaEAjk1e6MTR8jqko3+YHMPkRQcuBVJGQUUbYAx8qrNdjHLEqe6AA2MgY8s/mtWWZpM5JA8getWZ2oL2YsSzEljuST1qmaszTNBdmmatJqmaC4+oH0q5ZpF6SOB4DNY80zQZ/aZT/ABMG/qUGqd8CMPFGw8cZH71gzTNBsRyRRYMaPFg5HdvjBrL7cQ/fd5cPKqlU5sMd8bdT5VpE1TNB3tXlFjZQ32k6xP7dLhJfZp+7wArHcLjx/NfQOh8d8MXVhaIdfsO/MK86yTqrZwM5z418wZq1gGGGAI8jQfYtpe214vPaXEM6fzRSBh9q2K+S+DeIrnhTiG31GyTKA8lzGF/xIiRzD47ZHqK+rbG6hvrOG7tpFkgnjWSN1OQykZBoM9KUoPO8d3d3a8PSpp17HZXdw6wQ3Ei5EZPU/HAOPXFQJc9n/EfM7w3NneFzzFvaCGc+Z5h1+dS5212d9fcJQxafZzXTJexySJCpLKgV/ewN+vL033qGkudVtGZFvriNl2KTpuvoeh+tBztR0fVtEjB1W0Nt3h5Ywzo3enO4BBPTNcxnIbDhgR4EV6xde1cswuPZbtSnKUkbGRnfZhy77ePhXLvoLa5lac2NxZc2MpBErxj1CjOPlig43eL51XmHnWc20LtiC7tZD/I/NEwqw6fcgFvZ5cDxR1kH2oMec9KzQWtxcKWgi5wDg4ZRg/AnJ+Vakg7puV3KE+Eish+4qqq7HKqrY6EEN+KDYlt54f8AGhkj3x7y43rFnyq15ZQoWRnAzsrE4z8DVvefD5UGSqZq3mFObNBdmmatzVM0F2aZq3OaUFc1eilj06/eqRqXOBW9DCAMUFkUOSNt6nrsP1Sa84YnsJskadcd1Gx/kKhgPlkj4YqFIoSxCr8z5f3qbOxK37nQNQblwHvNvgI0/fNBI1KUoB6V85dqS+ydoWpRqpPtDxyA5x1iX9wa+jagXtwszFxtaXilR3lkuFP+YqXB+zLVjkeOjZcgnO48frWqNStu/khcPGUYrnIwatSViFLABumAc1xL45vpv6s/YVB6V7iKQYZ0kGOjjm/Na5hsi2eSOM+cTFD9jXCV8DArPp1hqOpORZozKDu52QfOrWs2nUM2tWsbtOodlY3C4jvLjHlJyyL+KwvbO7AtFYzeZMZjb6jNdmHs74jECzGMx8wyA+VLfAD960Z+HuIbUHmt3YL6/wDNamlo5ZrlraNw0PYkztb3kY8TBcKw+h3rHJbWoID3ckJPhdWvL99qyTPf2pxdWkinzMZ//KpHqgG2HXz5WrGm9wxrpMs29vPYzL4GOYqfodqy2/DmqXEywpbqOY/xvMvJ9f7VVrq1mOZI42P/ALIgf2q+D2ZSO55o/LuZ2X7EkUVsT8G65Hulm0o84ZUf9xXLutK1Gzz7VYXMQXq0kDY+uMfeu1Bf3kG8Go3SnzZVcD8H7107TirW4CAtzazD/Xzxn8Efeg8KDzNhWQnyDCr41LNyjqOvpUjapxIk+hXBvre0N2y4hBhEoJ8yT86j6xUKGAJIB6+JoNqGMAADr61uQoWPKnXG58BWGNWJCrsfHPhXSto1QADp1+NBmghCqAPD7mpu7Jou74TDf+S4kb8D9qhmMVOnZ1F3XB9h/rDv9WNB6WlKUCo07ZOFtR1uOx1DSrc3D2aSLJGh98qxU+6v+Y+70qS6skZUGXIA8zQfId48tpO0FxBLDOhw0cylHU+RUjI8PrWDS9E1XiPUmi0iykuHYjmZR7ibf5m6D51PvFfCnBup6rcX9/BMbuRgZ5EuXVWYAAAjOM4A2G/pW5YJbWVolro4ihtIm5ZI+QDk8ce6Dg+O4zWppOty5ebXeto94Z7KI0xccR3CMVfl9mhkH8XkT/34VI1np1ppvdmxsoYBCMKe5BI+ZGc1uW0FtHK0ltbWzuc/4U3MfXZsb1qzXd9Cyyz211G7EpHCOU5Hhnwzt4E/GvlfyODxOSYnHlmsR7R+/l2xRimfVG5+7o2dy90OYWxyc5JBT5n+9bMlnBIFwY3YjdWIxj9xXEsptQlile9VbcRg8ixzlubA6kEYNbdjNc3ODE+IjuJJYwOYbY2BBHU7EbYr0+Bw5cNdZck2n9M5ufTVW40C1mB7yy8DllG3wrh3/Ami3QIkt1UbjLKK7s+pCynSKWSHvXOEjhmHM3/xOK2VvCVBmW4j82kiOB9Rivfzw4TOueyNL7sms3JNrKynIBALDl+WcV5++7LNSiJ9nfn8QCuamS5vLaGM3E17DHGuzNtufAADcn0FeA4x7RYrOJoLV2iBBAC7zSD/AOgrrTFN+/EfLjfxEUmKx3mfaEXazo9/ojsly4yhAbkJ90noD5GtSK4kK5LEn1rHq+u3erSZlPdw5ysSHb4k+Jq2295a4ZOnfp4erF5nT/Zy25rmWWIRvjlHTArXh/TblG/Mw3NZcbVYB+on9Q/NYdHVt0CjA+vnW9FWlEeld7hrRL7iDUFs9PjydjJK38ES+bH8DqaDLo2mXesX0dlYxF5X6nGyDzY+AqfdA086Vo1nYM4ka3hWNnC4DEDcgeG9anDHDdjw5ZdxaLzSvjvp2HvSH19PIeFdqgUpSgVRlDDBGRVaUGB7SBzlolyM4OOlad1ollc476CN8DA5lB28s106VeqYZmlZ9nAl4fUP3kE8sUixFIyHLBNxuFbIzsB8K1G0e/gdWSZZQH5slChUY6DBIyfE/mvVVQ06mJw1l5SCK/PKJrK3WQjLyMFfJ8hy8p9SSB5fDDHf2pl5GSaFsElhIw2H9YFevZA3VQa15bC3mdZJIY2df4WKglfgfCpH1TM8fCTjtrtLzFkLONJ7m3uUCkmSSS4TGfP9QEg11IpLjuw6RCaLweCQMP71VOF9OiltZLeER+zElFHTcePpXaROVcAdKsxWOFr5k/UhjtC421d45bPQuHL1o91kv7iwf3fPkUr/ALj9KhdlE7s00rd8x97nbLZ9c719okZFaGoaJpWpLy6hptndAjH60Cv+RTcukViJ3p8bzp3ThWYbjOa3tNIaDPXfFfVNtwRwtay97Bw9piv4E2ynHwyK5nFfZrofE10l3MbmzuVjEfPaOqhlGcAqQR49cA1FQLa8PazeW8c9pp0ksMgyjB0XnHTYMwJ6eVc+7tp7K99nu4ZIJkYExyKVI/5HrU42fZtrmixtDoPFkgtnJZre8tVkTPoARj5Yri3vZhxRr2twS8QapYLZxDAktVPOFzuApXAJ9SQMdDTsPHcI8N6hxPf+y2CBY4yO/uWGUiH7nyH4619BcNcP2HDumrZaehAzzSSNu8jeLMf+4GwrNomlWGh6fHY6bbrBBH4Dqx8Sx8SfM1upLG4JRwwBweU53oL6VTIqtApSlApSlApSlApSlApSlApSlApSlApSlBjmk7peYgkeleG16TjOea8fTtT062sYz+kkVsTcOMDb3mK58j9hXtb5Oe1kAJB5cgivLG7mFzd2hVZG7hZGKHBAYOucH+gVN6k1uEf6tZa3DI0evX2q3LXScoinYsGH+lI1wD6gg9K6OiQ6vblVsLa7t4zgOxfkLY6HDEmvb2+qQvNBKGaLvoTy8wxnZSN/QZqG+NeM5rLiDUtPmutQkWCdlSKGVYk5cZHvDcmpmz5prFcFax+dtYseGseuJtP3nt/kaSvbcQ6hpx59eudPSELj+LlbboST5+grucO8R2HEFsZtPlWVFJVnQ5XmHUA+PWvkbVb0aldLLHbCIhQgAdnZz5ksSSa+jOwe27rgKGRlKu88oII6YciueOmWJ3e2/wARpq9q2ntGkjjpSlK7OZSlKBSlKBSlKBSlKBSlKBSlKBSlKC11DqVPQjFcVuH40vpL2KRu+lhSF+Y7ciFyPn+oa7lCM1NG3jBot9ZWukwSBbgWXuTTcuAy90VLAH1xtUScW9nnEfEfHWqzaZp5S0eRStxMeSM+4ucHqd89Aehr6NwDTAqa+F2hLhzsQmsryK61HVA0sRV0WBAFB36k5LeHgPnUuaBo9toenLZWYbuwzOxZyxLscscnzJJrogVWrEIUpSqP/9k="/>
          <p:cNvSpPr>
            <a:spLocks noChangeAspect="1" noChangeArrowheads="1"/>
          </p:cNvSpPr>
          <p:nvPr/>
        </p:nvSpPr>
        <p:spPr bwMode="auto">
          <a:xfrm>
            <a:off x="63500" y="-695325"/>
            <a:ext cx="15144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20" descr="KI 2009 Graph SG F_Page_3.jpg"/>
          <p:cNvPicPr>
            <a:picLocks noChangeAspect="1"/>
          </p:cNvPicPr>
          <p:nvPr/>
        </p:nvPicPr>
        <p:blipFill>
          <a:blip r:embed="rId4" cstate="print"/>
          <a:srcRect l="63721" t="12083" r="3721" b="49424"/>
          <a:stretch>
            <a:fillRect/>
          </a:stretch>
        </p:blipFill>
        <p:spPr>
          <a:xfrm>
            <a:off x="6826102" y="1220769"/>
            <a:ext cx="2317898" cy="1937101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4262348" y="1607156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5644580" y="1947398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5644580" y="2319537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4241082" y="2702309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4177287" y="3031918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5633948" y="3404057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4156022" y="3754931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4134757" y="4116438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32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6119113" y="3856948"/>
            <a:ext cx="1417103" cy="1932807"/>
          </a:xfrm>
          <a:custGeom>
            <a:avLst/>
            <a:gdLst>
              <a:gd name="connsiteX0" fmla="*/ 21668 w 1417103"/>
              <a:gd name="connsiteY0" fmla="*/ 494036 h 1932807"/>
              <a:gd name="connsiteX1" fmla="*/ 481035 w 1417103"/>
              <a:gd name="connsiteY1" fmla="*/ 212349 h 1932807"/>
              <a:gd name="connsiteX2" fmla="*/ 481035 w 1417103"/>
              <a:gd name="connsiteY2" fmla="*/ 104007 h 1932807"/>
              <a:gd name="connsiteX3" fmla="*/ 515704 w 1417103"/>
              <a:gd name="connsiteY3" fmla="*/ 65005 h 1932807"/>
              <a:gd name="connsiteX4" fmla="*/ 546040 w 1417103"/>
              <a:gd name="connsiteY4" fmla="*/ 39003 h 1932807"/>
              <a:gd name="connsiteX5" fmla="*/ 580709 w 1417103"/>
              <a:gd name="connsiteY5" fmla="*/ 21668 h 1932807"/>
              <a:gd name="connsiteX6" fmla="*/ 641380 w 1417103"/>
              <a:gd name="connsiteY6" fmla="*/ 8667 h 1932807"/>
              <a:gd name="connsiteX7" fmla="*/ 680383 w 1417103"/>
              <a:gd name="connsiteY7" fmla="*/ 0 h 1932807"/>
              <a:gd name="connsiteX8" fmla="*/ 732387 w 1417103"/>
              <a:gd name="connsiteY8" fmla="*/ 0 h 1932807"/>
              <a:gd name="connsiteX9" fmla="*/ 771389 w 1417103"/>
              <a:gd name="connsiteY9" fmla="*/ 0 h 1932807"/>
              <a:gd name="connsiteX10" fmla="*/ 801725 w 1417103"/>
              <a:gd name="connsiteY10" fmla="*/ 8667 h 1932807"/>
              <a:gd name="connsiteX11" fmla="*/ 845061 w 1417103"/>
              <a:gd name="connsiteY11" fmla="*/ 26002 h 1932807"/>
              <a:gd name="connsiteX12" fmla="*/ 871063 w 1417103"/>
              <a:gd name="connsiteY12" fmla="*/ 39003 h 1932807"/>
              <a:gd name="connsiteX13" fmla="*/ 918733 w 1417103"/>
              <a:gd name="connsiteY13" fmla="*/ 69338 h 1932807"/>
              <a:gd name="connsiteX14" fmla="*/ 944735 w 1417103"/>
              <a:gd name="connsiteY14" fmla="*/ 99674 h 1932807"/>
              <a:gd name="connsiteX15" fmla="*/ 957736 w 1417103"/>
              <a:gd name="connsiteY15" fmla="*/ 134343 h 1932807"/>
              <a:gd name="connsiteX16" fmla="*/ 957736 w 1417103"/>
              <a:gd name="connsiteY16" fmla="*/ 225350 h 1932807"/>
              <a:gd name="connsiteX17" fmla="*/ 1412769 w 1417103"/>
              <a:gd name="connsiteY17" fmla="*/ 494036 h 1932807"/>
              <a:gd name="connsiteX18" fmla="*/ 1417103 w 1417103"/>
              <a:gd name="connsiteY18" fmla="*/ 1516777 h 1932807"/>
              <a:gd name="connsiteX19" fmla="*/ 719386 w 1417103"/>
              <a:gd name="connsiteY19" fmla="*/ 1932807 h 1932807"/>
              <a:gd name="connsiteX20" fmla="*/ 0 w 1417103"/>
              <a:gd name="connsiteY20" fmla="*/ 1512443 h 1932807"/>
              <a:gd name="connsiteX21" fmla="*/ 21668 w 1417103"/>
              <a:gd name="connsiteY21" fmla="*/ 494036 h 19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17103" h="1932807">
                <a:moveTo>
                  <a:pt x="21668" y="494036"/>
                </a:moveTo>
                <a:lnTo>
                  <a:pt x="481035" y="212349"/>
                </a:lnTo>
                <a:lnTo>
                  <a:pt x="481035" y="104007"/>
                </a:lnTo>
                <a:lnTo>
                  <a:pt x="515704" y="65005"/>
                </a:lnTo>
                <a:lnTo>
                  <a:pt x="546040" y="39003"/>
                </a:lnTo>
                <a:lnTo>
                  <a:pt x="580709" y="21668"/>
                </a:lnTo>
                <a:lnTo>
                  <a:pt x="641380" y="8667"/>
                </a:lnTo>
                <a:lnTo>
                  <a:pt x="680383" y="0"/>
                </a:lnTo>
                <a:lnTo>
                  <a:pt x="732387" y="0"/>
                </a:lnTo>
                <a:lnTo>
                  <a:pt x="771389" y="0"/>
                </a:lnTo>
                <a:lnTo>
                  <a:pt x="801725" y="8667"/>
                </a:lnTo>
                <a:lnTo>
                  <a:pt x="845061" y="26002"/>
                </a:lnTo>
                <a:lnTo>
                  <a:pt x="871063" y="39003"/>
                </a:lnTo>
                <a:lnTo>
                  <a:pt x="918733" y="69338"/>
                </a:lnTo>
                <a:lnTo>
                  <a:pt x="944735" y="99674"/>
                </a:lnTo>
                <a:lnTo>
                  <a:pt x="957736" y="134343"/>
                </a:lnTo>
                <a:lnTo>
                  <a:pt x="957736" y="225350"/>
                </a:lnTo>
                <a:lnTo>
                  <a:pt x="1412769" y="494036"/>
                </a:lnTo>
                <a:cubicBezTo>
                  <a:pt x="1414214" y="834950"/>
                  <a:pt x="1415658" y="1175863"/>
                  <a:pt x="1417103" y="1516777"/>
                </a:cubicBezTo>
                <a:lnTo>
                  <a:pt x="719386" y="1932807"/>
                </a:lnTo>
                <a:lnTo>
                  <a:pt x="0" y="1512443"/>
                </a:lnTo>
                <a:lnTo>
                  <a:pt x="21668" y="49403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2009 Q4</a:t>
            </a:r>
            <a:endParaRPr lang="en-GB" b="1" dirty="0"/>
          </a:p>
        </p:txBody>
      </p:sp>
      <p:pic>
        <p:nvPicPr>
          <p:cNvPr id="14" name="Picture 13" descr="KI 2009 Graph SG F_Page_4.jpg"/>
          <p:cNvPicPr>
            <a:picLocks noChangeAspect="1"/>
          </p:cNvPicPr>
          <p:nvPr/>
        </p:nvPicPr>
        <p:blipFill>
          <a:blip r:embed="rId3" cstate="print"/>
          <a:srcRect l="3605" t="6161" r="55232" b="16195"/>
          <a:stretch>
            <a:fillRect/>
          </a:stretch>
        </p:blipFill>
        <p:spPr>
          <a:xfrm>
            <a:off x="63798" y="680483"/>
            <a:ext cx="4441752" cy="5922336"/>
          </a:xfrm>
          <a:prstGeom prst="rect">
            <a:avLst/>
          </a:prstGeom>
        </p:spPr>
      </p:pic>
      <p:pic>
        <p:nvPicPr>
          <p:cNvPr id="15" name="Picture 14" descr="KI 2009 Graph SG F_Page_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686" t="6161" r="6566" b="16195"/>
          <a:stretch>
            <a:fillRect/>
          </a:stretch>
        </p:blipFill>
        <p:spPr>
          <a:xfrm>
            <a:off x="4346867" y="839972"/>
            <a:ext cx="4797134" cy="60180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40870" y="3997835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Hidden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0870" y="4306180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Cutting Plane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0870" y="4625157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Hatching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0870" y="4944136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Dimension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0870" y="3710757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Outline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42930" y="5018567"/>
            <a:ext cx="467833" cy="1839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758098" y="5720314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Isometric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199" y="6283838"/>
            <a:ext cx="624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Oblique, 1 pt Perspective, 2 pt Perspective or </a:t>
            </a:r>
            <a:r>
              <a:rPr lang="fr-FR" b="1" dirty="0" err="1" smtClean="0">
                <a:solidFill>
                  <a:srgbClr val="FF0000"/>
                </a:solidFill>
              </a:rPr>
              <a:t>Planometric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5490734" y="5490734"/>
            <a:ext cx="2977217" cy="303355"/>
            <a:chOff x="5490734" y="5490734"/>
            <a:chExt cx="2977217" cy="30335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490734" y="5794089"/>
              <a:ext cx="29772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280531" y="5490734"/>
              <a:ext cx="576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30°</a:t>
              </a:r>
              <a:endParaRPr lang="en-GB" sz="1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36774" y="5490734"/>
              <a:ext cx="576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30°</a:t>
              </a:r>
              <a:endParaRPr lang="en-GB" sz="1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815470" y="3540643"/>
            <a:ext cx="1435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(Section X-X)</a:t>
            </a:r>
            <a:endParaRPr lang="en-GB" sz="1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51544" y="1850067"/>
            <a:ext cx="1435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Outline</a:t>
            </a:r>
            <a:endParaRPr lang="en-GB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61097" y="935667"/>
            <a:ext cx="1435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Hidden Detail</a:t>
            </a:r>
            <a:endParaRPr lang="en-GB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7665" y="2190308"/>
            <a:ext cx="1435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Cutting plane</a:t>
            </a:r>
            <a:endParaRPr lang="en-GB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34717" y="935666"/>
            <a:ext cx="808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Hatching</a:t>
            </a:r>
            <a:endParaRPr lang="en-GB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35926" y="2913322"/>
            <a:ext cx="808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Dimension</a:t>
            </a:r>
            <a:endParaRPr lang="en-GB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8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19" grpId="0"/>
      <p:bldP spid="30" grpId="0"/>
      <p:bldP spid="31" grpId="0"/>
      <p:bldP spid="33" grpId="0"/>
      <p:bldP spid="34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2021152"/>
            <a:ext cx="1710047" cy="2589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2010 Q1</a:t>
            </a:r>
            <a:endParaRPr lang="en-GB" b="1" dirty="0"/>
          </a:p>
        </p:txBody>
      </p:sp>
      <p:pic>
        <p:nvPicPr>
          <p:cNvPr id="26" name="Picture 25" descr="KI 2010 Graph SG F_Page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5" t="6135" r="57273" b="15229"/>
          <a:stretch>
            <a:fillRect/>
          </a:stretch>
        </p:blipFill>
        <p:spPr>
          <a:xfrm>
            <a:off x="0" y="629392"/>
            <a:ext cx="4108862" cy="5981608"/>
          </a:xfrm>
          <a:prstGeom prst="rect">
            <a:avLst/>
          </a:prstGeom>
        </p:spPr>
      </p:pic>
      <p:pic>
        <p:nvPicPr>
          <p:cNvPr id="27" name="Picture 26" descr="KI 2010 Graph SG F_Page_1.jpg"/>
          <p:cNvPicPr>
            <a:picLocks noChangeAspect="1"/>
          </p:cNvPicPr>
          <p:nvPr/>
        </p:nvPicPr>
        <p:blipFill>
          <a:blip r:embed="rId4" cstate="print"/>
          <a:srcRect l="52597" t="12014" r="4935" b="34521"/>
          <a:stretch>
            <a:fillRect/>
          </a:stretch>
        </p:blipFill>
        <p:spPr>
          <a:xfrm>
            <a:off x="5640780" y="895989"/>
            <a:ext cx="2529444" cy="225097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6480" y="2356970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Keyboard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8356" y="2998237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Scanner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2003" y="3619210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Printer or Plotter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5179" y="4212888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Mouse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2003" y="4813389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Printer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2003" y="5516249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Modem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2003" y="6137222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Monitor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image.made-in-china.com/2f0j00bEtaocfPUTzQ/Optical-Computer-Mouse-MOU-9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7506" y="3811979"/>
            <a:ext cx="694333" cy="759427"/>
          </a:xfrm>
          <a:prstGeom prst="rect">
            <a:avLst/>
          </a:prstGeom>
          <a:noFill/>
        </p:spPr>
      </p:pic>
      <p:pic>
        <p:nvPicPr>
          <p:cNvPr id="14" name="Picture 4" descr="http://www.conceptmanagementuk.com/images/monit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8867" y="5949538"/>
            <a:ext cx="1037625" cy="712171"/>
          </a:xfrm>
          <a:prstGeom prst="rect">
            <a:avLst/>
          </a:prstGeom>
          <a:noFill/>
        </p:spPr>
      </p:pic>
      <p:pic>
        <p:nvPicPr>
          <p:cNvPr id="16" name="Picture 8" descr="http://images.tradekool.com/168717500/Keyboard-computer-Keyboar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50323" y="1852550"/>
            <a:ext cx="1871594" cy="777834"/>
          </a:xfrm>
          <a:prstGeom prst="rect">
            <a:avLst/>
          </a:prstGeom>
          <a:noFill/>
        </p:spPr>
      </p:pic>
      <p:pic>
        <p:nvPicPr>
          <p:cNvPr id="17" name="Picture 10" descr="http://4.bp.blogspot.com/-yzrhPV2my3M/TWaFUUgZnJI/AAAAAAAAAXA/yAPum_4ReuQ/s1600/scann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55197" y="2731325"/>
            <a:ext cx="1160740" cy="777833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5696377" y="3348841"/>
            <a:ext cx="2073699" cy="1039091"/>
            <a:chOff x="5696377" y="3348841"/>
            <a:chExt cx="2073699" cy="1039091"/>
          </a:xfrm>
        </p:grpSpPr>
        <p:pic>
          <p:nvPicPr>
            <p:cNvPr id="15" name="Picture 6" descr="http://www.printingimpact.com/blog/wp-content/uploads/2010/03/plotter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30986" y="3348841"/>
              <a:ext cx="1039090" cy="1039091"/>
            </a:xfrm>
            <a:prstGeom prst="rect">
              <a:avLst/>
            </a:prstGeom>
            <a:noFill/>
          </p:spPr>
        </p:pic>
        <p:pic>
          <p:nvPicPr>
            <p:cNvPr id="18" name="Picture 12" descr="http://www.ukshoppinginspain.com/expat-shopping-blog/wp-content/uploads/2011/03/Lazer-Printer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696377" y="3431968"/>
              <a:ext cx="957372" cy="857805"/>
            </a:xfrm>
            <a:prstGeom prst="rect">
              <a:avLst/>
            </a:prstGeom>
            <a:noFill/>
          </p:spPr>
        </p:pic>
      </p:grpSp>
      <p:pic>
        <p:nvPicPr>
          <p:cNvPr id="19" name="Picture 10" descr="http://drh2.img.digitalriver.com/DRHM/Storefront/Company/ekconseu/images/products/EKN036744/0900688a80ba3f38/0900688a80ba3f38_EKN036744_ESP5250_front_645x370.jpg"/>
          <p:cNvPicPr>
            <a:picLocks noChangeAspect="1" noChangeArrowheads="1"/>
          </p:cNvPicPr>
          <p:nvPr/>
        </p:nvPicPr>
        <p:blipFill>
          <a:blip r:embed="rId11" cstate="print"/>
          <a:srcRect l="16693" r="18191"/>
          <a:stretch>
            <a:fillRect/>
          </a:stretch>
        </p:blipFill>
        <p:spPr bwMode="auto">
          <a:xfrm>
            <a:off x="4334091" y="4500747"/>
            <a:ext cx="950428" cy="837282"/>
          </a:xfrm>
          <a:prstGeom prst="rect">
            <a:avLst/>
          </a:prstGeom>
          <a:noFill/>
        </p:spPr>
      </p:pic>
      <p:pic>
        <p:nvPicPr>
          <p:cNvPr id="2050" name="Picture 2" descr="http://bt.custhelp.com/rnt/rnw/img/enduser/newxyhub_2.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31438" y="5106389"/>
            <a:ext cx="744899" cy="86823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379522" y="4726379"/>
            <a:ext cx="3764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F0"/>
                </a:solidFill>
              </a:rPr>
              <a:t>DTP Desk Top Publishing – Text and graphics</a:t>
            </a:r>
            <a:endParaRPr lang="en-GB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4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5" grpId="0"/>
      <p:bldP spid="36" grpId="0"/>
      <p:bldP spid="37" grpId="0"/>
      <p:bldP spid="38" grpId="0"/>
      <p:bldP spid="39" grpId="0"/>
      <p:bldP spid="4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>
            <a:off x="4836277" y="2938765"/>
            <a:ext cx="940828" cy="813975"/>
          </a:xfrm>
          <a:custGeom>
            <a:avLst/>
            <a:gdLst>
              <a:gd name="connsiteX0" fmla="*/ 0 w 940828"/>
              <a:gd name="connsiteY0" fmla="*/ 813975 h 813975"/>
              <a:gd name="connsiteX1" fmla="*/ 930257 w 940828"/>
              <a:gd name="connsiteY1" fmla="*/ 813975 h 813975"/>
              <a:gd name="connsiteX2" fmla="*/ 940828 w 940828"/>
              <a:gd name="connsiteY2" fmla="*/ 68712 h 813975"/>
              <a:gd name="connsiteX3" fmla="*/ 935543 w 940828"/>
              <a:gd name="connsiteY3" fmla="*/ 52856 h 813975"/>
              <a:gd name="connsiteX4" fmla="*/ 935543 w 940828"/>
              <a:gd name="connsiteY4" fmla="*/ 31714 h 813975"/>
              <a:gd name="connsiteX5" fmla="*/ 919686 w 940828"/>
              <a:gd name="connsiteY5" fmla="*/ 21143 h 813975"/>
              <a:gd name="connsiteX6" fmla="*/ 898544 w 940828"/>
              <a:gd name="connsiteY6" fmla="*/ 5286 h 813975"/>
              <a:gd name="connsiteX7" fmla="*/ 872116 w 940828"/>
              <a:gd name="connsiteY7" fmla="*/ 0 h 813975"/>
              <a:gd name="connsiteX8" fmla="*/ 52856 w 940828"/>
              <a:gd name="connsiteY8" fmla="*/ 5286 h 813975"/>
              <a:gd name="connsiteX9" fmla="*/ 31714 w 940828"/>
              <a:gd name="connsiteY9" fmla="*/ 10571 h 813975"/>
              <a:gd name="connsiteX10" fmla="*/ 26428 w 940828"/>
              <a:gd name="connsiteY10" fmla="*/ 15857 h 813975"/>
              <a:gd name="connsiteX11" fmla="*/ 5286 w 940828"/>
              <a:gd name="connsiteY11" fmla="*/ 31714 h 813975"/>
              <a:gd name="connsiteX12" fmla="*/ 0 w 940828"/>
              <a:gd name="connsiteY12" fmla="*/ 813975 h 81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0828" h="813975">
                <a:moveTo>
                  <a:pt x="0" y="813975"/>
                </a:moveTo>
                <a:lnTo>
                  <a:pt x="930257" y="813975"/>
                </a:lnTo>
                <a:lnTo>
                  <a:pt x="940828" y="68712"/>
                </a:lnTo>
                <a:lnTo>
                  <a:pt x="935543" y="52856"/>
                </a:lnTo>
                <a:lnTo>
                  <a:pt x="935543" y="31714"/>
                </a:lnTo>
                <a:lnTo>
                  <a:pt x="919686" y="21143"/>
                </a:lnTo>
                <a:lnTo>
                  <a:pt x="898544" y="5286"/>
                </a:lnTo>
                <a:lnTo>
                  <a:pt x="872116" y="0"/>
                </a:lnTo>
                <a:lnTo>
                  <a:pt x="52856" y="5286"/>
                </a:lnTo>
                <a:lnTo>
                  <a:pt x="31714" y="10571"/>
                </a:lnTo>
                <a:lnTo>
                  <a:pt x="26428" y="15857"/>
                </a:lnTo>
                <a:lnTo>
                  <a:pt x="5286" y="31714"/>
                </a:lnTo>
                <a:lnTo>
                  <a:pt x="0" y="81397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2010 Q2</a:t>
            </a:r>
            <a:endParaRPr lang="en-GB" b="1" dirty="0"/>
          </a:p>
        </p:txBody>
      </p:sp>
      <p:pic>
        <p:nvPicPr>
          <p:cNvPr id="23" name="Picture 22" descr="KI 2010 Graph SG F_Page_2.jpg"/>
          <p:cNvPicPr>
            <a:picLocks noChangeAspect="1"/>
          </p:cNvPicPr>
          <p:nvPr/>
        </p:nvPicPr>
        <p:blipFill>
          <a:blip r:embed="rId3" cstate="print"/>
          <a:srcRect l="4286" t="6319" r="57272" b="16883"/>
          <a:stretch>
            <a:fillRect/>
          </a:stretch>
        </p:blipFill>
        <p:spPr>
          <a:xfrm>
            <a:off x="0" y="653143"/>
            <a:ext cx="4322618" cy="6104237"/>
          </a:xfrm>
          <a:prstGeom prst="rect">
            <a:avLst/>
          </a:prstGeom>
        </p:spPr>
      </p:pic>
      <p:pic>
        <p:nvPicPr>
          <p:cNvPr id="24" name="Picture 23" descr="KI 2010 Graph SG F_Page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623" t="14403" r="5065" b="37644"/>
          <a:stretch>
            <a:fillRect/>
          </a:stretch>
        </p:blipFill>
        <p:spPr>
          <a:xfrm>
            <a:off x="4191990" y="926274"/>
            <a:ext cx="4827659" cy="338714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2101" y="1967155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Hidden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101" y="2299250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Cutting Plane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101" y="2903233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Hatching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1270" y="4256103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45</a:t>
            </a:r>
            <a:r>
              <a:rPr lang="en-GB" b="1" dirty="0" smtClean="0">
                <a:solidFill>
                  <a:srgbClr val="FF0000"/>
                </a:solidFill>
                <a:latin typeface="Calibri"/>
              </a:rPr>
              <a:t>°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101" y="2594477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Centre line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2101" y="1003184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Orthographic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2101" y="1668201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Outline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3359" y="3554723"/>
            <a:ext cx="381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Section or Sectional end elevation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941378" y="6421942"/>
            <a:ext cx="201092" cy="213703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>
            <a:off x="5152445" y="2111071"/>
            <a:ext cx="834887" cy="834887"/>
            <a:chOff x="5152445" y="2111071"/>
            <a:chExt cx="834887" cy="834887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5152445" y="2111071"/>
              <a:ext cx="834887" cy="8348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331816" y="2667168"/>
              <a:ext cx="6038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00B0F0"/>
                  </a:solidFill>
                </a:rPr>
                <a:t>45</a:t>
              </a:r>
              <a:r>
                <a:rPr lang="en-GB" sz="1200" b="1" dirty="0" smtClean="0">
                  <a:solidFill>
                    <a:srgbClr val="00B0F0"/>
                  </a:solidFill>
                  <a:latin typeface="Calibri"/>
                </a:rPr>
                <a:t>°</a:t>
              </a:r>
              <a:endParaRPr lang="en-GB" sz="1200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4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5" grpId="0"/>
      <p:bldP spid="30" grpId="0"/>
      <p:bldP spid="31" grpId="0"/>
      <p:bldP spid="32" grpId="0"/>
      <p:bldP spid="33" grpId="0"/>
      <p:bldP spid="34" grpId="0"/>
      <p:bldP spid="42" grpId="0"/>
      <p:bldP spid="43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2010 Q3</a:t>
            </a:r>
            <a:endParaRPr lang="en-GB" b="1" dirty="0"/>
          </a:p>
        </p:txBody>
      </p:sp>
      <p:pic>
        <p:nvPicPr>
          <p:cNvPr id="18" name="Picture 17" descr="KI 2010 Graph SG F_Page_3.jpg"/>
          <p:cNvPicPr>
            <a:picLocks noChangeAspect="1"/>
          </p:cNvPicPr>
          <p:nvPr/>
        </p:nvPicPr>
        <p:blipFill>
          <a:blip r:embed="rId3" cstate="print"/>
          <a:srcRect l="4935" t="3746" r="59146" b="44442"/>
          <a:stretch>
            <a:fillRect/>
          </a:stretch>
        </p:blipFill>
        <p:spPr>
          <a:xfrm>
            <a:off x="0" y="629391"/>
            <a:ext cx="4845132" cy="4940135"/>
          </a:xfrm>
          <a:prstGeom prst="rect">
            <a:avLst/>
          </a:prstGeom>
        </p:spPr>
      </p:pic>
      <p:pic>
        <p:nvPicPr>
          <p:cNvPr id="19" name="Picture 18" descr="KI 2010 Graph SG F_Page_3.jpg"/>
          <p:cNvPicPr>
            <a:picLocks noChangeAspect="1"/>
          </p:cNvPicPr>
          <p:nvPr/>
        </p:nvPicPr>
        <p:blipFill>
          <a:blip r:embed="rId3" cstate="print"/>
          <a:srcRect l="51299" t="9993" r="3896" b="36726"/>
          <a:stretch>
            <a:fillRect/>
          </a:stretch>
        </p:blipFill>
        <p:spPr>
          <a:xfrm>
            <a:off x="4595343" y="2790701"/>
            <a:ext cx="4323026" cy="3633848"/>
          </a:xfrm>
          <a:prstGeom prst="rect">
            <a:avLst/>
          </a:prstGeom>
        </p:spPr>
      </p:pic>
      <p:pic>
        <p:nvPicPr>
          <p:cNvPr id="49154" name="Picture 2" descr="http://www.plasmatvaccessories.com/agraphics/access/plasma_tv_st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2733" y="997527"/>
            <a:ext cx="1909246" cy="155212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891483" y="1216940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Bar Chart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3358" y="1988836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December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39628" y="2772607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One (May)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3358" y="3544503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December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8984" y="4340150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November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5254" y="5088295"/>
            <a:ext cx="316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Four( Jan, Feb, Aug and Sep)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95855" y="3716977"/>
            <a:ext cx="105050" cy="21160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486525" y="5372100"/>
            <a:ext cx="76199" cy="4609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578580" y="5378432"/>
            <a:ext cx="76199" cy="4609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8507132" y="3542787"/>
            <a:ext cx="87407" cy="22880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/>
          <p:cNvCxnSpPr/>
          <p:nvPr/>
        </p:nvCxnSpPr>
        <p:spPr>
          <a:xfrm>
            <a:off x="5266944" y="3816096"/>
            <a:ext cx="30114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291328" y="4925568"/>
            <a:ext cx="2353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2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27" grpId="0"/>
      <p:bldP spid="28" grpId="0"/>
      <p:bldP spid="29" grpId="0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2010 Q4</a:t>
            </a:r>
            <a:endParaRPr lang="en-GB" b="1" dirty="0"/>
          </a:p>
        </p:txBody>
      </p:sp>
      <p:pic>
        <p:nvPicPr>
          <p:cNvPr id="20" name="Picture 19" descr="KI 2010 Graph SG F_Page_4.jpg"/>
          <p:cNvPicPr>
            <a:picLocks noChangeAspect="1"/>
          </p:cNvPicPr>
          <p:nvPr/>
        </p:nvPicPr>
        <p:blipFill>
          <a:blip r:embed="rId3" cstate="print"/>
          <a:srcRect l="4400" t="3739" r="51467" b="47972"/>
          <a:stretch>
            <a:fillRect/>
          </a:stretch>
        </p:blipFill>
        <p:spPr>
          <a:xfrm>
            <a:off x="0" y="731520"/>
            <a:ext cx="5564648" cy="4303776"/>
          </a:xfrm>
          <a:prstGeom prst="rect">
            <a:avLst/>
          </a:prstGeom>
        </p:spPr>
      </p:pic>
      <p:pic>
        <p:nvPicPr>
          <p:cNvPr id="23" name="Picture 22" descr="KI 2010 Graph SG F_Page_4.jpg"/>
          <p:cNvPicPr>
            <a:picLocks noChangeAspect="1"/>
          </p:cNvPicPr>
          <p:nvPr/>
        </p:nvPicPr>
        <p:blipFill>
          <a:blip r:embed="rId4" cstate="print"/>
          <a:srcRect l="52533" t="12227" r="2800" b="42691"/>
          <a:stretch>
            <a:fillRect/>
          </a:stretch>
        </p:blipFill>
        <p:spPr>
          <a:xfrm>
            <a:off x="5592250" y="1670304"/>
            <a:ext cx="3246949" cy="2316480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3787144" y="2082928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3787144" y="2436496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4701544" y="2802256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4701544" y="3155824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3774952" y="3509392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3713992" y="3875152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4652776" y="4228720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3774952" y="4582288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43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197</Words>
  <Application>Microsoft Office PowerPoint</Application>
  <PresentationFormat>On-screen Show (4:3)</PresentationFormat>
  <Paragraphs>68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</dc:creator>
  <cp:lastModifiedBy>Jacquie</cp:lastModifiedBy>
  <cp:revision>9</cp:revision>
  <dcterms:created xsi:type="dcterms:W3CDTF">2012-11-05T18:54:25Z</dcterms:created>
  <dcterms:modified xsi:type="dcterms:W3CDTF">2012-11-05T19:10:22Z</dcterms:modified>
</cp:coreProperties>
</file>