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6017-468D-4757-8FB1-B1125BCF0D0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14E2-A2A5-4110-BE24-67BEE28C8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2007 Q1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KI 2007 Graph SG F_Page_1.jpg"/>
          <p:cNvPicPr>
            <a:picLocks noChangeAspect="1"/>
          </p:cNvPicPr>
          <p:nvPr/>
        </p:nvPicPr>
        <p:blipFill>
          <a:blip r:embed="rId2" cstate="print"/>
          <a:srcRect l="4179" t="6028" r="57463" b="44352"/>
          <a:stretch>
            <a:fillRect/>
          </a:stretch>
        </p:blipFill>
        <p:spPr>
          <a:xfrm>
            <a:off x="0" y="682388"/>
            <a:ext cx="5358228" cy="4899546"/>
          </a:xfrm>
          <a:prstGeom prst="rect">
            <a:avLst/>
          </a:prstGeom>
        </p:spPr>
      </p:pic>
      <p:pic>
        <p:nvPicPr>
          <p:cNvPr id="1026" name="Picture 2" descr="C:\Documents and Settings\robertsonc\Local Settings\Temporary Internet Files\Content.IE5\TJ00IOZL\MC90043264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703" y="839479"/>
            <a:ext cx="3677929" cy="3677929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1565527" y="187281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384393" y="241872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524584" y="292368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3298793" y="3469600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52621" y="4344372"/>
            <a:ext cx="376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 paper copy or printout</a:t>
            </a:r>
            <a:endParaRPr lang="en-GB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952621" y="5013111"/>
            <a:ext cx="801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the computer crashes/so that all data is not lost if you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accidentally delete your work.</a:t>
            </a:r>
          </a:p>
        </p:txBody>
      </p:sp>
    </p:spTree>
    <p:extLst>
      <p:ext uri="{BB962C8B-B14F-4D97-AF65-F5344CB8AC3E}">
        <p14:creationId xmlns:p14="http://schemas.microsoft.com/office/powerpoint/2010/main" val="19221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2007 Q2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KI 2007 Graph SG F_Page_2.jpg"/>
          <p:cNvPicPr>
            <a:picLocks noChangeAspect="1"/>
          </p:cNvPicPr>
          <p:nvPr/>
        </p:nvPicPr>
        <p:blipFill>
          <a:blip r:embed="rId2" cstate="print"/>
          <a:srcRect l="2985" t="6028" r="52985" b="46252"/>
          <a:stretch>
            <a:fillRect/>
          </a:stretch>
        </p:blipFill>
        <p:spPr>
          <a:xfrm>
            <a:off x="0" y="688737"/>
            <a:ext cx="5326553" cy="4080681"/>
          </a:xfrm>
          <a:prstGeom prst="rect">
            <a:avLst/>
          </a:prstGeom>
        </p:spPr>
      </p:pic>
      <p:pic>
        <p:nvPicPr>
          <p:cNvPr id="13" name="Picture 12" descr="KI 2007 Graph SG F_Page_2.jpg"/>
          <p:cNvPicPr>
            <a:picLocks noChangeAspect="1"/>
          </p:cNvPicPr>
          <p:nvPr/>
        </p:nvPicPr>
        <p:blipFill>
          <a:blip r:embed="rId2" cstate="print"/>
          <a:srcRect l="55224" t="11940" r="5672" b="31894"/>
          <a:stretch>
            <a:fillRect/>
          </a:stretch>
        </p:blipFill>
        <p:spPr>
          <a:xfrm>
            <a:off x="5390866" y="955343"/>
            <a:ext cx="3575713" cy="3630305"/>
          </a:xfrm>
          <a:prstGeom prst="rect">
            <a:avLst/>
          </a:prstGeom>
        </p:spPr>
      </p:pic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471" y="1009068"/>
            <a:ext cx="3447893" cy="357658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/>
          <p:nvPr/>
        </p:nvSpPr>
        <p:spPr>
          <a:xfrm>
            <a:off x="1838293" y="171325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689193" y="201170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667093" y="230380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787493" y="258955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2708243" y="286895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2676493" y="3173751"/>
            <a:ext cx="231807" cy="246344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25621" y="3607772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Green, Yellow-Green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1971" y="3595072"/>
            <a:ext cx="251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Yellow-Orange, 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3721" y="4191972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Blue, Blue-Violet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84671" y="4166572"/>
            <a:ext cx="283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Violet, Red-Violet, Red</a:t>
            </a:r>
          </a:p>
        </p:txBody>
      </p:sp>
    </p:spTree>
    <p:extLst>
      <p:ext uri="{BB962C8B-B14F-4D97-AF65-F5344CB8AC3E}">
        <p14:creationId xmlns:p14="http://schemas.microsoft.com/office/powerpoint/2010/main" val="21629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4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5635782" y="1951022"/>
            <a:ext cx="162963" cy="12674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224951" y="3579962"/>
            <a:ext cx="232913" cy="1984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2007 Q3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 descr="KI 2007 Graph SG F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7" t="6450" r="8358" b="20492"/>
          <a:stretch>
            <a:fillRect/>
          </a:stretch>
        </p:blipFill>
        <p:spPr>
          <a:xfrm>
            <a:off x="163773" y="641443"/>
            <a:ext cx="8813456" cy="53499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30779" y="2578670"/>
            <a:ext cx="114678" cy="100991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17071" y="4433511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Year 2000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566" y="4933845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Year 1992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276709" y="2674189"/>
            <a:ext cx="17425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87315" y="2674189"/>
            <a:ext cx="123304" cy="92302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82566" y="5460056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Year 1995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67806" y="1794295"/>
            <a:ext cx="123303" cy="179429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556490" y="4416262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Year 1996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17777" y="2639086"/>
            <a:ext cx="129110" cy="946086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556490" y="4954943"/>
            <a:ext cx="22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Year 1994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3623" y="1788059"/>
            <a:ext cx="129110" cy="180616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760193" y="5470990"/>
            <a:ext cx="28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Three (1997/98 and 2000)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44418" y="2032503"/>
            <a:ext cx="2774893" cy="90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99131" y="2044840"/>
            <a:ext cx="943026" cy="1545356"/>
            <a:chOff x="7499131" y="2044840"/>
            <a:chExt cx="943026" cy="1545356"/>
          </a:xfrm>
        </p:grpSpPr>
        <p:sp>
          <p:nvSpPr>
            <p:cNvPr id="49" name="Rectangle 48"/>
            <p:cNvSpPr/>
            <p:nvPr/>
          </p:nvSpPr>
          <p:spPr>
            <a:xfrm>
              <a:off x="7499131" y="2044840"/>
              <a:ext cx="129110" cy="1540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70436" y="2044840"/>
              <a:ext cx="129110" cy="1540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13047" y="2049864"/>
              <a:ext cx="129110" cy="1540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66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21" grpId="0" animBg="1"/>
      <p:bldP spid="22" grpId="0"/>
      <p:bldP spid="23" grpId="0"/>
      <p:bldP spid="33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438150" y="2217420"/>
            <a:ext cx="2678430" cy="441960"/>
          </a:xfrm>
          <a:custGeom>
            <a:avLst/>
            <a:gdLst>
              <a:gd name="connsiteX0" fmla="*/ 0 w 2678430"/>
              <a:gd name="connsiteY0" fmla="*/ 220980 h 441960"/>
              <a:gd name="connsiteX1" fmla="*/ 217170 w 2678430"/>
              <a:gd name="connsiteY1" fmla="*/ 182880 h 441960"/>
              <a:gd name="connsiteX2" fmla="*/ 1097280 w 2678430"/>
              <a:gd name="connsiteY2" fmla="*/ 182880 h 441960"/>
              <a:gd name="connsiteX3" fmla="*/ 1101090 w 2678430"/>
              <a:gd name="connsiteY3" fmla="*/ 118110 h 441960"/>
              <a:gd name="connsiteX4" fmla="*/ 1569720 w 2678430"/>
              <a:gd name="connsiteY4" fmla="*/ 0 h 441960"/>
              <a:gd name="connsiteX5" fmla="*/ 2617470 w 2678430"/>
              <a:gd name="connsiteY5" fmla="*/ 3810 h 441960"/>
              <a:gd name="connsiteX6" fmla="*/ 2678430 w 2678430"/>
              <a:gd name="connsiteY6" fmla="*/ 41910 h 441960"/>
              <a:gd name="connsiteX7" fmla="*/ 2667000 w 2678430"/>
              <a:gd name="connsiteY7" fmla="*/ 396240 h 441960"/>
              <a:gd name="connsiteX8" fmla="*/ 2628900 w 2678430"/>
              <a:gd name="connsiteY8" fmla="*/ 434340 h 441960"/>
              <a:gd name="connsiteX9" fmla="*/ 1569720 w 2678430"/>
              <a:gd name="connsiteY9" fmla="*/ 441960 h 441960"/>
              <a:gd name="connsiteX10" fmla="*/ 1097280 w 2678430"/>
              <a:gd name="connsiteY10" fmla="*/ 331470 h 441960"/>
              <a:gd name="connsiteX11" fmla="*/ 1097280 w 2678430"/>
              <a:gd name="connsiteY11" fmla="*/ 274320 h 441960"/>
              <a:gd name="connsiteX12" fmla="*/ 228600 w 2678430"/>
              <a:gd name="connsiteY12" fmla="*/ 274320 h 441960"/>
              <a:gd name="connsiteX13" fmla="*/ 0 w 2678430"/>
              <a:gd name="connsiteY13" fmla="*/ 22098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8430" h="441960">
                <a:moveTo>
                  <a:pt x="0" y="220980"/>
                </a:moveTo>
                <a:lnTo>
                  <a:pt x="217170" y="182880"/>
                </a:lnTo>
                <a:lnTo>
                  <a:pt x="1097280" y="182880"/>
                </a:lnTo>
                <a:lnTo>
                  <a:pt x="1101090" y="118110"/>
                </a:lnTo>
                <a:lnTo>
                  <a:pt x="1569720" y="0"/>
                </a:lnTo>
                <a:lnTo>
                  <a:pt x="2617470" y="3810"/>
                </a:lnTo>
                <a:lnTo>
                  <a:pt x="2678430" y="41910"/>
                </a:lnTo>
                <a:lnTo>
                  <a:pt x="2667000" y="396240"/>
                </a:lnTo>
                <a:lnTo>
                  <a:pt x="2628900" y="434340"/>
                </a:lnTo>
                <a:lnTo>
                  <a:pt x="1569720" y="441960"/>
                </a:lnTo>
                <a:lnTo>
                  <a:pt x="1097280" y="331470"/>
                </a:lnTo>
                <a:lnTo>
                  <a:pt x="1097280" y="274320"/>
                </a:lnTo>
                <a:lnTo>
                  <a:pt x="228600" y="274320"/>
                </a:lnTo>
                <a:lnTo>
                  <a:pt x="0" y="2209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2007 Q4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 descr="KI 2007 Graph SG F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5" t="5951" r="49480" b="13208"/>
          <a:stretch>
            <a:fillRect/>
          </a:stretch>
        </p:blipFill>
        <p:spPr>
          <a:xfrm>
            <a:off x="0" y="629392"/>
            <a:ext cx="4596614" cy="5795159"/>
          </a:xfrm>
          <a:prstGeom prst="rect">
            <a:avLst/>
          </a:prstGeom>
          <a:noFill/>
        </p:spPr>
      </p:pic>
      <p:pic>
        <p:nvPicPr>
          <p:cNvPr id="25" name="Picture 24" descr="KI 2007 Graph SG F_Page_4.jpg"/>
          <p:cNvPicPr>
            <a:picLocks noChangeAspect="1"/>
          </p:cNvPicPr>
          <p:nvPr/>
        </p:nvPicPr>
        <p:blipFill>
          <a:blip r:embed="rId3" cstate="print"/>
          <a:srcRect l="57922" t="8156" r="8961" b="60059"/>
          <a:stretch>
            <a:fillRect/>
          </a:stretch>
        </p:blipFill>
        <p:spPr>
          <a:xfrm>
            <a:off x="5557652" y="1745673"/>
            <a:ext cx="3028208" cy="20544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09934" y="40841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934" y="426528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9934" y="44378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9934" y="46189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934" y="4800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9934" y="49812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220" y="5524739"/>
            <a:ext cx="331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 or Sectioned elevation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06174" y="5020574"/>
            <a:ext cx="621101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48220" y="6025073"/>
            <a:ext cx="331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6" grpId="0"/>
      <p:bldP spid="27" grpId="0"/>
      <p:bldP spid="28" grpId="0"/>
      <p:bldP spid="29" grpId="0"/>
      <p:bldP spid="30" grpId="0"/>
      <p:bldP spid="31" grpId="0"/>
      <p:bldP spid="4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2008 Q1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 descr="KI 2008 Graph SG F_Page_1.jpg"/>
          <p:cNvPicPr>
            <a:picLocks noChangeAspect="1"/>
          </p:cNvPicPr>
          <p:nvPr/>
        </p:nvPicPr>
        <p:blipFill>
          <a:blip r:embed="rId2" cstate="print"/>
          <a:srcRect l="4186" t="5996" r="57093" b="49007"/>
          <a:stretch>
            <a:fillRect/>
          </a:stretch>
        </p:blipFill>
        <p:spPr>
          <a:xfrm>
            <a:off x="-1" y="691116"/>
            <a:ext cx="5384710" cy="442314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348488" y="152209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666925" y="1894236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624395" y="224511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359121" y="260661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2327223" y="2936227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3645660" y="327646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image.made-in-china.com/2f0j00bEtaocfPUTzQ/Optical-Computer-Mouse-MOU-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16" y="978196"/>
            <a:ext cx="1482886" cy="1621906"/>
          </a:xfrm>
          <a:prstGeom prst="rect">
            <a:avLst/>
          </a:prstGeom>
          <a:noFill/>
        </p:spPr>
      </p:pic>
      <p:pic>
        <p:nvPicPr>
          <p:cNvPr id="1028" name="Picture 4" descr="http://www.conceptmanagementuk.com/images/mon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098" y="818706"/>
            <a:ext cx="2370902" cy="1627262"/>
          </a:xfrm>
          <a:prstGeom prst="rect">
            <a:avLst/>
          </a:prstGeom>
          <a:noFill/>
        </p:spPr>
      </p:pic>
      <p:pic>
        <p:nvPicPr>
          <p:cNvPr id="1030" name="Picture 6" descr="http://www.printingimpact.com/blog/wp-content/uploads/2010/03/plot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307" y="4900205"/>
            <a:ext cx="1957794" cy="1957795"/>
          </a:xfrm>
          <a:prstGeom prst="rect">
            <a:avLst/>
          </a:prstGeom>
          <a:noFill/>
        </p:spPr>
      </p:pic>
      <p:pic>
        <p:nvPicPr>
          <p:cNvPr id="1032" name="Picture 8" descr="http://images.tradekool.com/168717500/Keyboard-computer-Keybo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768" y="5292997"/>
            <a:ext cx="3765650" cy="1565003"/>
          </a:xfrm>
          <a:prstGeom prst="rect">
            <a:avLst/>
          </a:prstGeom>
          <a:noFill/>
        </p:spPr>
      </p:pic>
      <p:pic>
        <p:nvPicPr>
          <p:cNvPr id="1034" name="Picture 10" descr="http://4.bp.blogspot.com/-yzrhPV2my3M/TWaFUUgZnJI/AAAAAAAAAXA/yAPum_4ReuQ/s1600/scan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8719" y="2690037"/>
            <a:ext cx="2364136" cy="1584251"/>
          </a:xfrm>
          <a:prstGeom prst="rect">
            <a:avLst/>
          </a:prstGeom>
          <a:noFill/>
        </p:spPr>
      </p:pic>
      <p:pic>
        <p:nvPicPr>
          <p:cNvPr id="1036" name="Picture 12" descr="http://www.ukshoppinginspain.com/expat-shopping-blog/wp-content/uploads/2011/03/Lazer-Prin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9536" y="2658141"/>
            <a:ext cx="2033078" cy="18216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910091" y="4004130"/>
            <a:ext cx="376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 paper copy or printout</a:t>
            </a:r>
            <a:endParaRPr lang="en-GB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910091" y="4705879"/>
            <a:ext cx="606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the computer crashes/so that all data is not lost if you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accidentally delete your work.</a:t>
            </a:r>
          </a:p>
        </p:txBody>
      </p:sp>
    </p:spTree>
    <p:extLst>
      <p:ext uri="{BB962C8B-B14F-4D97-AF65-F5344CB8AC3E}">
        <p14:creationId xmlns:p14="http://schemas.microsoft.com/office/powerpoint/2010/main" val="12741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rot="14461023">
            <a:off x="7612431" y="2661663"/>
            <a:ext cx="545177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EB1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10800000">
            <a:off x="8054390" y="1892043"/>
            <a:ext cx="545177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F39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6200000">
            <a:off x="7174282" y="2772153"/>
            <a:ext cx="545177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8821351">
            <a:off x="7924854" y="1446270"/>
            <a:ext cx="545177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7890510" y="2362200"/>
            <a:ext cx="662940" cy="647700"/>
          </a:xfrm>
          <a:custGeom>
            <a:avLst/>
            <a:gdLst>
              <a:gd name="connsiteX0" fmla="*/ 377190 w 662940"/>
              <a:gd name="connsiteY0" fmla="*/ 647700 h 647700"/>
              <a:gd name="connsiteX1" fmla="*/ 0 w 662940"/>
              <a:gd name="connsiteY1" fmla="*/ 281940 h 647700"/>
              <a:gd name="connsiteX2" fmla="*/ 19050 w 662940"/>
              <a:gd name="connsiteY2" fmla="*/ 251460 h 647700"/>
              <a:gd name="connsiteX3" fmla="*/ 64770 w 662940"/>
              <a:gd name="connsiteY3" fmla="*/ 217170 h 647700"/>
              <a:gd name="connsiteX4" fmla="*/ 80010 w 662940"/>
              <a:gd name="connsiteY4" fmla="*/ 179070 h 647700"/>
              <a:gd name="connsiteX5" fmla="*/ 110490 w 662940"/>
              <a:gd name="connsiteY5" fmla="*/ 133350 h 647700"/>
              <a:gd name="connsiteX6" fmla="*/ 121920 w 662940"/>
              <a:gd name="connsiteY6" fmla="*/ 99060 h 647700"/>
              <a:gd name="connsiteX7" fmla="*/ 137160 w 662940"/>
              <a:gd name="connsiteY7" fmla="*/ 72390 h 647700"/>
              <a:gd name="connsiteX8" fmla="*/ 148590 w 662940"/>
              <a:gd name="connsiteY8" fmla="*/ 49530 h 647700"/>
              <a:gd name="connsiteX9" fmla="*/ 152400 w 662940"/>
              <a:gd name="connsiteY9" fmla="*/ 30480 h 647700"/>
              <a:gd name="connsiteX10" fmla="*/ 163830 w 662940"/>
              <a:gd name="connsiteY10" fmla="*/ 0 h 647700"/>
              <a:gd name="connsiteX11" fmla="*/ 662940 w 662940"/>
              <a:gd name="connsiteY11" fmla="*/ 133350 h 647700"/>
              <a:gd name="connsiteX12" fmla="*/ 651510 w 662940"/>
              <a:gd name="connsiteY12" fmla="*/ 160020 h 647700"/>
              <a:gd name="connsiteX13" fmla="*/ 636270 w 662940"/>
              <a:gd name="connsiteY13" fmla="*/ 243840 h 647700"/>
              <a:gd name="connsiteX14" fmla="*/ 609600 w 662940"/>
              <a:gd name="connsiteY14" fmla="*/ 297180 h 647700"/>
              <a:gd name="connsiteX15" fmla="*/ 579120 w 662940"/>
              <a:gd name="connsiteY15" fmla="*/ 350520 h 647700"/>
              <a:gd name="connsiteX16" fmla="*/ 552450 w 662940"/>
              <a:gd name="connsiteY16" fmla="*/ 407670 h 647700"/>
              <a:gd name="connsiteX17" fmla="*/ 521970 w 662940"/>
              <a:gd name="connsiteY17" fmla="*/ 445770 h 647700"/>
              <a:gd name="connsiteX18" fmla="*/ 491490 w 662940"/>
              <a:gd name="connsiteY18" fmla="*/ 506730 h 647700"/>
              <a:gd name="connsiteX19" fmla="*/ 461010 w 662940"/>
              <a:gd name="connsiteY19" fmla="*/ 544830 h 647700"/>
              <a:gd name="connsiteX20" fmla="*/ 419100 w 662940"/>
              <a:gd name="connsiteY20" fmla="*/ 590550 h 647700"/>
              <a:gd name="connsiteX21" fmla="*/ 377190 w 662940"/>
              <a:gd name="connsiteY21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2940" h="647700">
                <a:moveTo>
                  <a:pt x="377190" y="647700"/>
                </a:moveTo>
                <a:lnTo>
                  <a:pt x="0" y="281940"/>
                </a:lnTo>
                <a:lnTo>
                  <a:pt x="19050" y="251460"/>
                </a:lnTo>
                <a:lnTo>
                  <a:pt x="64770" y="217170"/>
                </a:lnTo>
                <a:lnTo>
                  <a:pt x="80010" y="179070"/>
                </a:lnTo>
                <a:lnTo>
                  <a:pt x="110490" y="133350"/>
                </a:lnTo>
                <a:lnTo>
                  <a:pt x="121920" y="99060"/>
                </a:lnTo>
                <a:lnTo>
                  <a:pt x="137160" y="72390"/>
                </a:lnTo>
                <a:lnTo>
                  <a:pt x="148590" y="49530"/>
                </a:lnTo>
                <a:lnTo>
                  <a:pt x="152400" y="30480"/>
                </a:lnTo>
                <a:lnTo>
                  <a:pt x="163830" y="0"/>
                </a:lnTo>
                <a:lnTo>
                  <a:pt x="662940" y="133350"/>
                </a:lnTo>
                <a:lnTo>
                  <a:pt x="651510" y="160020"/>
                </a:lnTo>
                <a:lnTo>
                  <a:pt x="636270" y="243840"/>
                </a:lnTo>
                <a:lnTo>
                  <a:pt x="609600" y="297180"/>
                </a:lnTo>
                <a:lnTo>
                  <a:pt x="579120" y="350520"/>
                </a:lnTo>
                <a:lnTo>
                  <a:pt x="552450" y="407670"/>
                </a:lnTo>
                <a:lnTo>
                  <a:pt x="521970" y="445770"/>
                </a:lnTo>
                <a:lnTo>
                  <a:pt x="491490" y="506730"/>
                </a:lnTo>
                <a:lnTo>
                  <a:pt x="461010" y="544830"/>
                </a:lnTo>
                <a:lnTo>
                  <a:pt x="419100" y="590550"/>
                </a:lnTo>
                <a:lnTo>
                  <a:pt x="377190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291072" y="1912925"/>
            <a:ext cx="541325" cy="581558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3573198">
            <a:off x="6721387" y="1135809"/>
            <a:ext cx="550332" cy="62946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B7D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1905357">
            <a:off x="6403773" y="1473194"/>
            <a:ext cx="552382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5561951">
            <a:off x="7174579" y="1011437"/>
            <a:ext cx="545177" cy="617346"/>
          </a:xfrm>
          <a:custGeom>
            <a:avLst/>
            <a:gdLst>
              <a:gd name="connsiteX0" fmla="*/ 541325 w 541325"/>
              <a:gd name="connsiteY0" fmla="*/ 449885 h 581558"/>
              <a:gd name="connsiteX1" fmla="*/ 47549 w 541325"/>
              <a:gd name="connsiteY1" fmla="*/ 581558 h 581558"/>
              <a:gd name="connsiteX2" fmla="*/ 18288 w 541325"/>
              <a:gd name="connsiteY2" fmla="*/ 497433 h 581558"/>
              <a:gd name="connsiteX3" fmla="*/ 7315 w 541325"/>
              <a:gd name="connsiteY3" fmla="*/ 442569 h 581558"/>
              <a:gd name="connsiteX4" fmla="*/ 7315 w 541325"/>
              <a:gd name="connsiteY4" fmla="*/ 391363 h 581558"/>
              <a:gd name="connsiteX5" fmla="*/ 0 w 541325"/>
              <a:gd name="connsiteY5" fmla="*/ 336499 h 581558"/>
              <a:gd name="connsiteX6" fmla="*/ 3658 w 541325"/>
              <a:gd name="connsiteY6" fmla="*/ 281635 h 581558"/>
              <a:gd name="connsiteX7" fmla="*/ 7315 w 541325"/>
              <a:gd name="connsiteY7" fmla="*/ 234086 h 581558"/>
              <a:gd name="connsiteX8" fmla="*/ 7315 w 541325"/>
              <a:gd name="connsiteY8" fmla="*/ 208483 h 581558"/>
              <a:gd name="connsiteX9" fmla="*/ 7315 w 541325"/>
              <a:gd name="connsiteY9" fmla="*/ 171907 h 581558"/>
              <a:gd name="connsiteX10" fmla="*/ 10973 w 541325"/>
              <a:gd name="connsiteY10" fmla="*/ 113385 h 581558"/>
              <a:gd name="connsiteX11" fmla="*/ 25603 w 541325"/>
              <a:gd name="connsiteY11" fmla="*/ 65837 h 581558"/>
              <a:gd name="connsiteX12" fmla="*/ 32918 w 541325"/>
              <a:gd name="connsiteY12" fmla="*/ 25603 h 581558"/>
              <a:gd name="connsiteX13" fmla="*/ 36576 w 541325"/>
              <a:gd name="connsiteY13" fmla="*/ 0 h 581558"/>
              <a:gd name="connsiteX14" fmla="*/ 530352 w 541325"/>
              <a:gd name="connsiteY14" fmla="*/ 131673 h 581558"/>
              <a:gd name="connsiteX15" fmla="*/ 541325 w 541325"/>
              <a:gd name="connsiteY15" fmla="*/ 128016 h 581558"/>
              <a:gd name="connsiteX16" fmla="*/ 530352 w 541325"/>
              <a:gd name="connsiteY16" fmla="*/ 168249 h 581558"/>
              <a:gd name="connsiteX17" fmla="*/ 526694 w 541325"/>
              <a:gd name="connsiteY17" fmla="*/ 197510 h 581558"/>
              <a:gd name="connsiteX18" fmla="*/ 523037 w 541325"/>
              <a:gd name="connsiteY18" fmla="*/ 230429 h 581558"/>
              <a:gd name="connsiteX19" fmla="*/ 519379 w 541325"/>
              <a:gd name="connsiteY19" fmla="*/ 259689 h 581558"/>
              <a:gd name="connsiteX20" fmla="*/ 515722 w 541325"/>
              <a:gd name="connsiteY20" fmla="*/ 285293 h 581558"/>
              <a:gd name="connsiteX21" fmla="*/ 523037 w 541325"/>
              <a:gd name="connsiteY21" fmla="*/ 314553 h 581558"/>
              <a:gd name="connsiteX22" fmla="*/ 519379 w 541325"/>
              <a:gd name="connsiteY22" fmla="*/ 354787 h 581558"/>
              <a:gd name="connsiteX23" fmla="*/ 526694 w 541325"/>
              <a:gd name="connsiteY23" fmla="*/ 376733 h 581558"/>
              <a:gd name="connsiteX24" fmla="*/ 541325 w 541325"/>
              <a:gd name="connsiteY24" fmla="*/ 449885 h 5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325" h="581558">
                <a:moveTo>
                  <a:pt x="541325" y="449885"/>
                </a:moveTo>
                <a:lnTo>
                  <a:pt x="47549" y="581558"/>
                </a:lnTo>
                <a:lnTo>
                  <a:pt x="18288" y="497433"/>
                </a:lnTo>
                <a:lnTo>
                  <a:pt x="7315" y="442569"/>
                </a:lnTo>
                <a:lnTo>
                  <a:pt x="7315" y="391363"/>
                </a:lnTo>
                <a:lnTo>
                  <a:pt x="0" y="336499"/>
                </a:lnTo>
                <a:lnTo>
                  <a:pt x="3658" y="281635"/>
                </a:lnTo>
                <a:lnTo>
                  <a:pt x="7315" y="234086"/>
                </a:lnTo>
                <a:lnTo>
                  <a:pt x="7315" y="208483"/>
                </a:lnTo>
                <a:lnTo>
                  <a:pt x="7315" y="171907"/>
                </a:lnTo>
                <a:lnTo>
                  <a:pt x="10973" y="113385"/>
                </a:lnTo>
                <a:lnTo>
                  <a:pt x="25603" y="65837"/>
                </a:lnTo>
                <a:lnTo>
                  <a:pt x="32918" y="25603"/>
                </a:lnTo>
                <a:lnTo>
                  <a:pt x="36576" y="0"/>
                </a:lnTo>
                <a:lnTo>
                  <a:pt x="530352" y="131673"/>
                </a:lnTo>
                <a:lnTo>
                  <a:pt x="541325" y="128016"/>
                </a:lnTo>
                <a:lnTo>
                  <a:pt x="530352" y="168249"/>
                </a:lnTo>
                <a:lnTo>
                  <a:pt x="526694" y="197510"/>
                </a:lnTo>
                <a:lnTo>
                  <a:pt x="523037" y="230429"/>
                </a:lnTo>
                <a:lnTo>
                  <a:pt x="519379" y="259689"/>
                </a:lnTo>
                <a:lnTo>
                  <a:pt x="515722" y="285293"/>
                </a:lnTo>
                <a:lnTo>
                  <a:pt x="523037" y="314553"/>
                </a:lnTo>
                <a:lnTo>
                  <a:pt x="519379" y="354787"/>
                </a:lnTo>
                <a:lnTo>
                  <a:pt x="526694" y="376733"/>
                </a:lnTo>
                <a:lnTo>
                  <a:pt x="541325" y="4498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2008 Q2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 descr="KI 2008 Graph SG F_Page_2.jpg"/>
          <p:cNvPicPr>
            <a:picLocks noChangeAspect="1"/>
          </p:cNvPicPr>
          <p:nvPr/>
        </p:nvPicPr>
        <p:blipFill>
          <a:blip r:embed="rId2" cstate="print"/>
          <a:srcRect l="4026" t="6319" r="52338" b="41135"/>
          <a:stretch>
            <a:fillRect/>
          </a:stretch>
        </p:blipFill>
        <p:spPr>
          <a:xfrm>
            <a:off x="1" y="676892"/>
            <a:ext cx="5759532" cy="59020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092" y="1724067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Green, Blue-green</a:t>
            </a: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510787" y="1735942"/>
            <a:ext cx="262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Yellow, Yellow-green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8217" y="2460338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Orange, Red-Orange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2664" y="2495962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Red-Violet, Violet 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342" y="3291609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Yellow-Orange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4540" y="3291609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4472" y="5227287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Red/yellow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0171" y="5227287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Blue/Green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592" y="6034809"/>
            <a:ext cx="22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White</a:t>
            </a:r>
          </a:p>
        </p:txBody>
      </p:sp>
      <p:pic>
        <p:nvPicPr>
          <p:cNvPr id="24" name="Picture 23" descr="KI 2008 Graph SG F_Pag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5" t="5584" r="6234"/>
          <a:stretch>
            <a:fillRect/>
          </a:stretch>
        </p:blipFill>
        <p:spPr>
          <a:xfrm>
            <a:off x="5825240" y="997528"/>
            <a:ext cx="3105004" cy="53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880741" y="2939544"/>
            <a:ext cx="2653443" cy="532932"/>
          </a:xfrm>
          <a:custGeom>
            <a:avLst/>
            <a:gdLst>
              <a:gd name="connsiteX0" fmla="*/ 0 w 2653443"/>
              <a:gd name="connsiteY0" fmla="*/ 50488 h 532932"/>
              <a:gd name="connsiteX1" fmla="*/ 460005 w 2653443"/>
              <a:gd name="connsiteY1" fmla="*/ 61708 h 532932"/>
              <a:gd name="connsiteX2" fmla="*/ 454395 w 2653443"/>
              <a:gd name="connsiteY2" fmla="*/ 0 h 532932"/>
              <a:gd name="connsiteX3" fmla="*/ 819033 w 2653443"/>
              <a:gd name="connsiteY3" fmla="*/ 5609 h 532932"/>
              <a:gd name="connsiteX4" fmla="*/ 819033 w 2653443"/>
              <a:gd name="connsiteY4" fmla="*/ 5609 h 532932"/>
              <a:gd name="connsiteX5" fmla="*/ 819033 w 2653443"/>
              <a:gd name="connsiteY5" fmla="*/ 5609 h 532932"/>
              <a:gd name="connsiteX6" fmla="*/ 813423 w 2653443"/>
              <a:gd name="connsiteY6" fmla="*/ 67317 h 532932"/>
              <a:gd name="connsiteX7" fmla="*/ 2642223 w 2653443"/>
              <a:gd name="connsiteY7" fmla="*/ 44878 h 532932"/>
              <a:gd name="connsiteX8" fmla="*/ 2653443 w 2653443"/>
              <a:gd name="connsiteY8" fmla="*/ 532932 h 532932"/>
              <a:gd name="connsiteX9" fmla="*/ 0 w 2653443"/>
              <a:gd name="connsiteY9" fmla="*/ 521712 h 532932"/>
              <a:gd name="connsiteX10" fmla="*/ 0 w 2653443"/>
              <a:gd name="connsiteY10" fmla="*/ 50488 h 5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3443" h="532932">
                <a:moveTo>
                  <a:pt x="0" y="50488"/>
                </a:moveTo>
                <a:lnTo>
                  <a:pt x="460005" y="61708"/>
                </a:lnTo>
                <a:lnTo>
                  <a:pt x="454395" y="0"/>
                </a:lnTo>
                <a:lnTo>
                  <a:pt x="819033" y="5609"/>
                </a:lnTo>
                <a:lnTo>
                  <a:pt x="819033" y="5609"/>
                </a:lnTo>
                <a:lnTo>
                  <a:pt x="819033" y="5609"/>
                </a:lnTo>
                <a:lnTo>
                  <a:pt x="813423" y="67317"/>
                </a:lnTo>
                <a:lnTo>
                  <a:pt x="2642223" y="44878"/>
                </a:lnTo>
                <a:lnTo>
                  <a:pt x="2653443" y="532932"/>
                </a:lnTo>
                <a:lnTo>
                  <a:pt x="0" y="521712"/>
                </a:lnTo>
                <a:lnTo>
                  <a:pt x="0" y="5048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2008 Q3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85351" y="679622"/>
            <a:ext cx="5177482" cy="6178378"/>
            <a:chOff x="185351" y="679622"/>
            <a:chExt cx="5177482" cy="6178378"/>
          </a:xfrm>
        </p:grpSpPr>
        <p:pic>
          <p:nvPicPr>
            <p:cNvPr id="27" name="Picture 26" descr="KI 2008 Graph SG F_Page_3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86" t="5934" r="44865" b="15875"/>
            <a:stretch>
              <a:fillRect/>
            </a:stretch>
          </p:blipFill>
          <p:spPr>
            <a:xfrm>
              <a:off x="185351" y="679622"/>
              <a:ext cx="5122768" cy="58200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90086" y="5461686"/>
              <a:ext cx="531341" cy="1396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1492" y="3954161"/>
              <a:ext cx="531341" cy="1396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56545" y="4581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6545" y="48130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3860" y="50406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545" y="52829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3860" y="55187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KI 2008 Graph SG F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6" t="2393" r="9298" b="63907"/>
          <a:stretch>
            <a:fillRect/>
          </a:stretch>
        </p:blipFill>
        <p:spPr>
          <a:xfrm>
            <a:off x="5539718" y="1770183"/>
            <a:ext cx="3373395" cy="25084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49485" y="6071185"/>
            <a:ext cx="364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Section / Sectional Elevation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7" grpId="0"/>
      <p:bldP spid="18" grpId="0"/>
      <p:bldP spid="19" grpId="0"/>
      <p:bldP spid="2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2008 Q3cont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 descr="KI 2008 Graph SG F_Page_3.jpg"/>
          <p:cNvPicPr>
            <a:picLocks noChangeAspect="1"/>
          </p:cNvPicPr>
          <p:nvPr/>
        </p:nvPicPr>
        <p:blipFill>
          <a:blip r:embed="rId3" cstate="print"/>
          <a:srcRect l="54070" t="49918" r="5377" b="34619"/>
          <a:stretch>
            <a:fillRect/>
          </a:stretch>
        </p:blipFill>
        <p:spPr>
          <a:xfrm>
            <a:off x="0" y="665406"/>
            <a:ext cx="5404513" cy="145666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155111" y="2173418"/>
            <a:ext cx="3073652" cy="2236206"/>
          </a:xfrm>
          <a:custGeom>
            <a:avLst/>
            <a:gdLst>
              <a:gd name="connsiteX0" fmla="*/ 18107 w 3073652"/>
              <a:gd name="connsiteY0" fmla="*/ 1312752 h 2236206"/>
              <a:gd name="connsiteX1" fmla="*/ 393826 w 3073652"/>
              <a:gd name="connsiteY1" fmla="*/ 1099996 h 2236206"/>
              <a:gd name="connsiteX2" fmla="*/ 393826 w 3073652"/>
              <a:gd name="connsiteY2" fmla="*/ 1041148 h 2236206"/>
              <a:gd name="connsiteX3" fmla="*/ 597529 w 3073652"/>
              <a:gd name="connsiteY3" fmla="*/ 918927 h 2236206"/>
              <a:gd name="connsiteX4" fmla="*/ 660903 w 3073652"/>
              <a:gd name="connsiteY4" fmla="*/ 941560 h 2236206"/>
              <a:gd name="connsiteX5" fmla="*/ 2281474 w 3073652"/>
              <a:gd name="connsiteY5" fmla="*/ 0 h 2236206"/>
              <a:gd name="connsiteX6" fmla="*/ 3073652 w 3073652"/>
              <a:gd name="connsiteY6" fmla="*/ 457200 h 2236206"/>
              <a:gd name="connsiteX7" fmla="*/ 3073652 w 3073652"/>
              <a:gd name="connsiteY7" fmla="*/ 927980 h 2236206"/>
              <a:gd name="connsiteX8" fmla="*/ 801232 w 3073652"/>
              <a:gd name="connsiteY8" fmla="*/ 2236206 h 2236206"/>
              <a:gd name="connsiteX9" fmla="*/ 0 w 3073652"/>
              <a:gd name="connsiteY9" fmla="*/ 1779006 h 2236206"/>
              <a:gd name="connsiteX10" fmla="*/ 18107 w 3073652"/>
              <a:gd name="connsiteY10" fmla="*/ 1312752 h 223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3652" h="2236206">
                <a:moveTo>
                  <a:pt x="18107" y="1312752"/>
                </a:moveTo>
                <a:lnTo>
                  <a:pt x="393826" y="1099996"/>
                </a:lnTo>
                <a:lnTo>
                  <a:pt x="393826" y="1041148"/>
                </a:lnTo>
                <a:lnTo>
                  <a:pt x="597529" y="918927"/>
                </a:lnTo>
                <a:lnTo>
                  <a:pt x="660903" y="941560"/>
                </a:lnTo>
                <a:lnTo>
                  <a:pt x="2281474" y="0"/>
                </a:lnTo>
                <a:lnTo>
                  <a:pt x="3073652" y="457200"/>
                </a:lnTo>
                <a:lnTo>
                  <a:pt x="3073652" y="927980"/>
                </a:lnTo>
                <a:lnTo>
                  <a:pt x="801232" y="2236206"/>
                </a:lnTo>
                <a:lnTo>
                  <a:pt x="0" y="1779006"/>
                </a:lnTo>
                <a:lnTo>
                  <a:pt x="18107" y="13127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947290" y="2635145"/>
            <a:ext cx="2286000" cy="1769952"/>
          </a:xfrm>
          <a:custGeom>
            <a:avLst/>
            <a:gdLst>
              <a:gd name="connsiteX0" fmla="*/ 0 w 2286000"/>
              <a:gd name="connsiteY0" fmla="*/ 1769952 h 1769952"/>
              <a:gd name="connsiteX1" fmla="*/ 4526 w 2286000"/>
              <a:gd name="connsiteY1" fmla="*/ 1303699 h 1769952"/>
              <a:gd name="connsiteX2" fmla="*/ 2286000 w 2286000"/>
              <a:gd name="connsiteY2" fmla="*/ 0 h 1769952"/>
              <a:gd name="connsiteX3" fmla="*/ 2286000 w 2286000"/>
              <a:gd name="connsiteY3" fmla="*/ 452673 h 1769952"/>
              <a:gd name="connsiteX4" fmla="*/ 0 w 2286000"/>
              <a:gd name="connsiteY4" fmla="*/ 1769952 h 17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769952">
                <a:moveTo>
                  <a:pt x="0" y="1769952"/>
                </a:moveTo>
                <a:cubicBezTo>
                  <a:pt x="1509" y="1614534"/>
                  <a:pt x="3017" y="1459117"/>
                  <a:pt x="4526" y="1303699"/>
                </a:cubicBezTo>
                <a:lnTo>
                  <a:pt x="2286000" y="0"/>
                </a:lnTo>
                <a:lnTo>
                  <a:pt x="2286000" y="452673"/>
                </a:lnTo>
                <a:lnTo>
                  <a:pt x="0" y="176995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155111" y="2639671"/>
            <a:ext cx="3091758" cy="1774479"/>
            <a:chOff x="5785164" y="1824273"/>
            <a:chExt cx="3091758" cy="1774479"/>
          </a:xfrm>
        </p:grpSpPr>
        <p:sp>
          <p:nvSpPr>
            <p:cNvPr id="8" name="Freeform 7"/>
            <p:cNvSpPr/>
            <p:nvPr/>
          </p:nvSpPr>
          <p:spPr>
            <a:xfrm>
              <a:off x="5785164" y="1824273"/>
              <a:ext cx="3087232" cy="1380654"/>
            </a:xfrm>
            <a:custGeom>
              <a:avLst/>
              <a:gdLst>
                <a:gd name="connsiteX0" fmla="*/ 0 w 3087232"/>
                <a:gd name="connsiteY0" fmla="*/ 841973 h 1380654"/>
                <a:gd name="connsiteX1" fmla="*/ 4527 w 3087232"/>
                <a:gd name="connsiteY1" fmla="*/ 937034 h 1380654"/>
                <a:gd name="connsiteX2" fmla="*/ 796705 w 3087232"/>
                <a:gd name="connsiteY2" fmla="*/ 1380654 h 1380654"/>
                <a:gd name="connsiteX3" fmla="*/ 3087232 w 3087232"/>
                <a:gd name="connsiteY3" fmla="*/ 54321 h 1380654"/>
                <a:gd name="connsiteX4" fmla="*/ 3078179 w 3087232"/>
                <a:gd name="connsiteY4" fmla="*/ 0 h 1380654"/>
                <a:gd name="connsiteX5" fmla="*/ 787652 w 3087232"/>
                <a:gd name="connsiteY5" fmla="*/ 1308226 h 1380654"/>
                <a:gd name="connsiteX6" fmla="*/ 0 w 3087232"/>
                <a:gd name="connsiteY6" fmla="*/ 841973 h 13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232" h="1380654">
                  <a:moveTo>
                    <a:pt x="0" y="841973"/>
                  </a:moveTo>
                  <a:lnTo>
                    <a:pt x="4527" y="937034"/>
                  </a:lnTo>
                  <a:lnTo>
                    <a:pt x="796705" y="1380654"/>
                  </a:lnTo>
                  <a:lnTo>
                    <a:pt x="3087232" y="54321"/>
                  </a:lnTo>
                  <a:lnTo>
                    <a:pt x="3078179" y="0"/>
                  </a:lnTo>
                  <a:lnTo>
                    <a:pt x="787652" y="1308226"/>
                  </a:lnTo>
                  <a:lnTo>
                    <a:pt x="0" y="84197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789690" y="2218098"/>
              <a:ext cx="3087232" cy="1380654"/>
            </a:xfrm>
            <a:custGeom>
              <a:avLst/>
              <a:gdLst>
                <a:gd name="connsiteX0" fmla="*/ 0 w 3087232"/>
                <a:gd name="connsiteY0" fmla="*/ 841973 h 1380654"/>
                <a:gd name="connsiteX1" fmla="*/ 4527 w 3087232"/>
                <a:gd name="connsiteY1" fmla="*/ 937034 h 1380654"/>
                <a:gd name="connsiteX2" fmla="*/ 796705 w 3087232"/>
                <a:gd name="connsiteY2" fmla="*/ 1380654 h 1380654"/>
                <a:gd name="connsiteX3" fmla="*/ 3087232 w 3087232"/>
                <a:gd name="connsiteY3" fmla="*/ 54321 h 1380654"/>
                <a:gd name="connsiteX4" fmla="*/ 3078179 w 3087232"/>
                <a:gd name="connsiteY4" fmla="*/ 0 h 1380654"/>
                <a:gd name="connsiteX5" fmla="*/ 787652 w 3087232"/>
                <a:gd name="connsiteY5" fmla="*/ 1308226 h 1380654"/>
                <a:gd name="connsiteX6" fmla="*/ 0 w 3087232"/>
                <a:gd name="connsiteY6" fmla="*/ 841973 h 13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7232" h="1380654">
                  <a:moveTo>
                    <a:pt x="0" y="841973"/>
                  </a:moveTo>
                  <a:lnTo>
                    <a:pt x="4527" y="937034"/>
                  </a:lnTo>
                  <a:lnTo>
                    <a:pt x="796705" y="1380654"/>
                  </a:lnTo>
                  <a:lnTo>
                    <a:pt x="3087232" y="54321"/>
                  </a:lnTo>
                  <a:lnTo>
                    <a:pt x="3078179" y="0"/>
                  </a:lnTo>
                  <a:lnTo>
                    <a:pt x="787652" y="1308226"/>
                  </a:lnTo>
                  <a:lnTo>
                    <a:pt x="0" y="84197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Freeform 9"/>
          <p:cNvSpPr/>
          <p:nvPr/>
        </p:nvSpPr>
        <p:spPr>
          <a:xfrm>
            <a:off x="5548937" y="3214566"/>
            <a:ext cx="1199584" cy="402880"/>
          </a:xfrm>
          <a:custGeom>
            <a:avLst/>
            <a:gdLst>
              <a:gd name="connsiteX0" fmla="*/ 0 w 1199584"/>
              <a:gd name="connsiteY0" fmla="*/ 0 h 402880"/>
              <a:gd name="connsiteX1" fmla="*/ 0 w 1199584"/>
              <a:gd name="connsiteY1" fmla="*/ 63375 h 402880"/>
              <a:gd name="connsiteX2" fmla="*/ 995881 w 1199584"/>
              <a:gd name="connsiteY2" fmla="*/ 402880 h 402880"/>
              <a:gd name="connsiteX3" fmla="*/ 1199584 w 1199584"/>
              <a:gd name="connsiteY3" fmla="*/ 271604 h 402880"/>
              <a:gd name="connsiteX4" fmla="*/ 1190531 w 1199584"/>
              <a:gd name="connsiteY4" fmla="*/ 208230 h 402880"/>
              <a:gd name="connsiteX5" fmla="*/ 995881 w 1199584"/>
              <a:gd name="connsiteY5" fmla="*/ 330452 h 402880"/>
              <a:gd name="connsiteX6" fmla="*/ 0 w 1199584"/>
              <a:gd name="connsiteY6" fmla="*/ 0 h 4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584" h="402880">
                <a:moveTo>
                  <a:pt x="0" y="0"/>
                </a:moveTo>
                <a:lnTo>
                  <a:pt x="0" y="63375"/>
                </a:lnTo>
                <a:lnTo>
                  <a:pt x="995881" y="402880"/>
                </a:lnTo>
                <a:lnTo>
                  <a:pt x="1199584" y="271604"/>
                </a:lnTo>
                <a:lnTo>
                  <a:pt x="1190531" y="208230"/>
                </a:lnTo>
                <a:lnTo>
                  <a:pt x="995881" y="33045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KI 2008 Graph SG F_Page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6" t="2393" r="9298" b="63907"/>
          <a:stretch>
            <a:fillRect/>
          </a:stretch>
        </p:blipFill>
        <p:spPr>
          <a:xfrm>
            <a:off x="4930487" y="2051073"/>
            <a:ext cx="3373395" cy="250842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94322" y="3501448"/>
            <a:ext cx="4591050" cy="904875"/>
            <a:chOff x="1983636" y="4347609"/>
            <a:chExt cx="4591050" cy="904875"/>
          </a:xfrm>
        </p:grpSpPr>
        <p:grpSp>
          <p:nvGrpSpPr>
            <p:cNvPr id="12" name="Group 11"/>
            <p:cNvGrpSpPr/>
            <p:nvPr/>
          </p:nvGrpSpPr>
          <p:grpSpPr>
            <a:xfrm>
              <a:off x="1983636" y="4347609"/>
              <a:ext cx="4591050" cy="904875"/>
              <a:chOff x="4429125" y="4124325"/>
              <a:chExt cx="4591050" cy="90487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429125" y="5000625"/>
                <a:ext cx="4591050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4857750" y="4124325"/>
                <a:ext cx="819150" cy="4476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733925" y="4486275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F0"/>
                    </a:solidFill>
                  </a:rPr>
                  <a:t>30°</a:t>
                </a:r>
                <a:endParaRPr lang="en-GB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81950" y="4438650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B0F0"/>
                    </a:solidFill>
                  </a:rPr>
                  <a:t>30°</a:t>
                </a:r>
                <a:endParaRPr lang="en-GB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995081" y="4844955"/>
              <a:ext cx="491319" cy="245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22189" y="1007866"/>
            <a:ext cx="156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724" y="1676608"/>
            <a:ext cx="156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729" y="1635663"/>
            <a:ext cx="530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 / One and two point Perspective 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0251" y="4118998"/>
            <a:ext cx="2279174" cy="2695560"/>
            <a:chOff x="300251" y="4118998"/>
            <a:chExt cx="2279174" cy="2695560"/>
          </a:xfrm>
        </p:grpSpPr>
        <p:pic>
          <p:nvPicPr>
            <p:cNvPr id="1026" name="Picture 2" descr="http://www.gr8lessons.com/design/planometric03ww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736" y="4118998"/>
              <a:ext cx="2195689" cy="221529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00251" y="6414448"/>
              <a:ext cx="2047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Planometric</a:t>
              </a:r>
              <a:endPara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47415" y="4749420"/>
            <a:ext cx="2047164" cy="2065138"/>
            <a:chOff x="2347415" y="4749420"/>
            <a:chExt cx="2047164" cy="2065138"/>
          </a:xfrm>
        </p:grpSpPr>
        <p:pic>
          <p:nvPicPr>
            <p:cNvPr id="1028" name="Picture 4" descr="http://www.mrbrazil-designtechnology.com/resources/Oblique%20view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70883" y="4749420"/>
              <a:ext cx="1453487" cy="1453487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347415" y="6414448"/>
              <a:ext cx="2047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Oblique</a:t>
              </a:r>
              <a:endPara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03509" y="4528781"/>
            <a:ext cx="2456598" cy="2285777"/>
            <a:chOff x="4203509" y="4528781"/>
            <a:chExt cx="2456598" cy="2285777"/>
          </a:xfrm>
        </p:grpSpPr>
        <p:pic>
          <p:nvPicPr>
            <p:cNvPr id="1030" name="Picture 6" descr="http://jhh.blogs.com/anthos/images/perspective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2692" y="4528781"/>
              <a:ext cx="2347415" cy="1819702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4203509" y="6414448"/>
              <a:ext cx="2388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 point perspective</a:t>
              </a:r>
              <a:endPara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55641" y="4667535"/>
            <a:ext cx="2388359" cy="2147023"/>
            <a:chOff x="6755641" y="4667535"/>
            <a:chExt cx="2388359" cy="2147023"/>
          </a:xfrm>
        </p:grpSpPr>
        <p:pic>
          <p:nvPicPr>
            <p:cNvPr id="1032" name="Picture 8" descr="http://2.bp.blogspot.com/_aC_Ijfvtqlw/S-g0redO8bI/AAAAAAAAF4U/573PDwIpZ6c/s1600/3-4.10.allison.5.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82506" y="4667535"/>
              <a:ext cx="1925264" cy="1496065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755641" y="6414448"/>
              <a:ext cx="2388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 point perspective</a:t>
              </a:r>
              <a:endPara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2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668740"/>
            <a:ext cx="6063752" cy="3193575"/>
            <a:chOff x="0" y="668740"/>
            <a:chExt cx="6063752" cy="3193575"/>
          </a:xfrm>
        </p:grpSpPr>
        <p:pic>
          <p:nvPicPr>
            <p:cNvPr id="35" name="Picture 34" descr="KI 2008 Graph SG F_Page_4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06" t="5993" r="51517" b="60645"/>
            <a:stretch>
              <a:fillRect/>
            </a:stretch>
          </p:blipFill>
          <p:spPr>
            <a:xfrm>
              <a:off x="0" y="668740"/>
              <a:ext cx="6063752" cy="319357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45457" y="1364776"/>
              <a:ext cx="423080" cy="2456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897375" y="2866030"/>
            <a:ext cx="4864487" cy="3542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KI 2008 Graph SG F_Page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28" t="44407" r="26060" b="7875"/>
          <a:stretch>
            <a:fillRect/>
          </a:stretch>
        </p:blipFill>
        <p:spPr>
          <a:xfrm>
            <a:off x="3982969" y="2911494"/>
            <a:ext cx="4717856" cy="3421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2008 Q4</a:t>
            </a:r>
            <a:endParaRPr lang="en-GB" b="1" dirty="0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cAKYDASIAAhEBAxEB/8QAHAABAAEFAQEAAAAAAAAAAAAAAAcBAgMEBQYI/8QAOxAAAgEDAgMFBwIEBgIDAAAAAQIDAAQRBSEGEjEHE0FRYRQicYGRobEjwTJScuEzQmKi0fBTY4LC8f/EABkBAQEBAQEBAAAAAAAAAAAAAAABAgMEBf/EACcRAQACAgECBQQDAAAAAAAAAAABAgMRMRIhBBMiQVEyYXGxBSOR/9oADAMBAAIRAxEAPwCcaUpQKUpQKUpQKUpQKUpQKpkedD0qF+KrySXibU3jmmj/AFigMUrIcKAvUEeRoJpzVM1A7aprEVpJFYa1fW8hHuSG4aTB9QxORVun8TccoyJc8QsIlO5EMMhYeWTH+aCe6VEEvH/EdrbPKZ7CdY1LESWx5mx6qwH2qW7cyNBGZgBIVHPgYGcb0GSlKUClKUClKUClKUClKUClKUClKUCrWblUnwAzWHUbgWdhc3TdIYmkPyBP7VCNj2pcSz2KyXJsH71OggKkZ9eb1oN+TtA4hW6naC9haNpGMaS26sqLnYbcpP1rzrXkl1I9xMwaWVjI5UYGScnA+Oa5hlEUDHqEQ9d+grEQBHaREbbZxtkBT+9B2Q9XiT1rlrEqnKSzL8JGP5NJWkiieT2mTCqWwwU9PlQdRmjZoUmOImmjEhwThOcc3T0zUz23GfDVxJHHHrlgJJGCokkwRmJ6ABsE1BaMzCMyNuBk4HjiunocJvdd023Tfmu4iR4YVgxH0BoJ/pVM4/4qooFKUoFKUoFKUoFKVRmVQSxAAGST4UFaVFvG/axBYNLacMLDd3MZ5ZLqXJhQjqFAILn4bepxivIQ9snFSAiSHSZdurW7g+nSSg+gaV89RdrHGEGZJ7jT35veWKS0PT5MCB8/rXVs+27VEVRfaJZzHI5mgnaP4+6Q35oJJ7Sb0WfA2tuJArmzdUyd8kY/evnaV2htFWNsMAqgj5YrX4kvZNc4hutRluJGDvlGmyx5dtsb4Geg6CqTTNL3YzbFFYMQMqWI8DQbsgkc913zFXVs5A6f9NXxRTCVGecuq52K771qrcMZS/s7cvLgBHDePwrKL2AH3hcR+ZaPOPoaDoK58G+u9WXTO9tIoUMWGMDxrVW8t2DFbiPY7A5Un5EVsK+WCq6MT/K4NBfHfqSTMjwhfFxVt1fMptvY7t45jOoV4JCjr1JwQcjbNWXfOIeVlYBmVdxjxqy5ZXvLUZGQzP8AQY/egkbs41fVbjii1sJdVvZ7cxSytHPMZeYADqzZPVh41MQqGuxyET8U3tzjItrHk38DI4x9ozUyjpQKUpQKUpQKVQ9K8Px32jadwuj2lri+1UbezRttFkZBkI/h8Nupz86D0nEXEOmcOWD3usXSW8QyFBPvSHHRR1J+FQnx3xRxTxRbqYNL1Cy0KZeZIlgYmdfORgP9o2+NeM1vXNR13UWvtWu/aLg7KGX3Yh/Ki9FH39TW6eKNaEAjk1e6MTR8jqko3+YHMPkRQcuBVJGQUUbYAx8qrNdjHLEqe6AA2MgY8s/mtWWZpM5JA8getWZ2oL2YsSzEljuST1qmaszTNBdmmatJqmaC4+oH0q5ZpF6SOB4DNY80zQZ/aZT/ABMG/qUGqd8CMPFGw8cZH71gzTNBsRyRRYMaPFg5HdvjBrL7cQ/fd5cPKqlU5sMd8bdT5VpE1TNB3tXlFjZQ32k6xP7dLhJfZp+7wArHcLjx/NfQOh8d8MXVhaIdfsO/MK86yTqrZwM5z418wZq1gGGGAI8jQfYtpe214vPaXEM6fzRSBh9q2K+S+DeIrnhTiG31GyTKA8lzGF/xIiRzD47ZHqK+rbG6hvrOG7tpFkgnjWSN1OQykZBoM9KUoPO8d3d3a8PSpp17HZXdw6wQ3Ei5EZPU/HAOPXFQJc9n/EfM7w3NneFzzFvaCGc+Z5h1+dS5212d9fcJQxafZzXTJexySJCpLKgV/ewN+vL033qGkudVtGZFvriNl2KTpuvoeh+tBztR0fVtEjB1W0Nt3h5Ywzo3enO4BBPTNcxnIbDhgR4EV6xde1cswuPZbtSnKUkbGRnfZhy77ePhXLvoLa5lac2NxZc2MpBErxj1CjOPlig43eL51XmHnWc20LtiC7tZD/I/NEwqw6fcgFvZ5cDxR1kH2oMec9KzQWtxcKWgi5wDg4ZRg/AnJ+Vakg7puV3KE+Eish+4qqq7HKqrY6EEN+KDYlt54f8AGhkj3x7y43rFnyq15ZQoWRnAzsrE4z8DVvefD5UGSqZq3mFObNBdmmatzVM0F2aZq3OaUFc1eilj06/eqRqXOBW9DCAMUFkUOSNt6nrsP1Sa84YnsJskadcd1Gx/kKhgPlkj4YqFIoSxCr8z5f3qbOxK37nQNQblwHvNvgI0/fNBI1KUoB6V85dqS+ydoWpRqpPtDxyA5x1iX9wa+jagXtwszFxtaXilR3lkuFP+YqXB+zLVjkeOjZcgnO48frWqNStu/khcPGUYrnIwatSViFLABumAc1xL45vpv6s/YVB6V7iKQYZ0kGOjjm/Na5hsi2eSOM+cTFD9jXCV8DArPp1hqOpORZozKDu52QfOrWs2nUM2tWsbtOodlY3C4jvLjHlJyyL+KwvbO7AtFYzeZMZjb6jNdmHs74jECzGMx8wyA+VLfAD960Z+HuIbUHmt3YL6/wDNamlo5ZrlraNw0PYkztb3kY8TBcKw+h3rHJbWoID3ckJPhdWvL99qyTPf2pxdWkinzMZ//KpHqgG2HXz5WrGm9wxrpMs29vPYzL4GOYqfodqy2/DmqXEywpbqOY/xvMvJ9f7VVrq1mOZI42P/ALIgf2q+D2ZSO55o/LuZ2X7EkUVsT8G65Hulm0o84ZUf9xXLutK1Gzz7VYXMQXq0kDY+uMfeu1Bf3kG8Go3SnzZVcD8H7107TirW4CAtzazD/Xzxn8Efeg8KDzNhWQnyDCr41LNyjqOvpUjapxIk+hXBvre0N2y4hBhEoJ8yT86j6xUKGAJIB6+JoNqGMAADr61uQoWPKnXG58BWGNWJCrsfHPhXSto1QADp1+NBmghCqAPD7mpu7Jou74TDf+S4kb8D9qhmMVOnZ1F3XB9h/rDv9WNB6WlKUCo07ZOFtR1uOx1DSrc3D2aSLJGh98qxU+6v+Y+70qS6skZUGXIA8zQfId48tpO0FxBLDOhw0cylHU+RUjI8PrWDS9E1XiPUmi0iykuHYjmZR7ibf5m6D51PvFfCnBup6rcX9/BMbuRgZ5EuXVWYAAAjOM4A2G/pW5YJbWVolro4ihtIm5ZI+QDk8ce6Dg+O4zWppOty5ebXeto94Z7KI0xccR3CMVfl9mhkH8XkT/34VI1np1ppvdmxsoYBCMKe5BI+ZGc1uW0FtHK0ltbWzuc/4U3MfXZsb1qzXd9Cyyz211G7EpHCOU5Hhnwzt4E/GvlfyODxOSYnHlmsR7R+/l2xRimfVG5+7o2dy90OYWxyc5JBT5n+9bMlnBIFwY3YjdWIxj9xXEsptQlile9VbcRg8ixzlubA6kEYNbdjNc3ODE+IjuJJYwOYbY2BBHU7EbYr0+Bw5cNdZck2n9M5ufTVW40C1mB7yy8DllG3wrh3/Ami3QIkt1UbjLKK7s+pCynSKWSHvXOEjhmHM3/xOK2VvCVBmW4j82kiOB9Rivfzw4TOueyNL7sms3JNrKynIBALDl+WcV5++7LNSiJ9nfn8QCuamS5vLaGM3E17DHGuzNtufAADcn0FeA4x7RYrOJoLV2iBBAC7zSD/AOgrrTFN+/EfLjfxEUmKx3mfaEXazo9/ojsly4yhAbkJ90noD5GtSK4kK5LEn1rHq+u3erSZlPdw5ysSHb4k+Jq2295a4ZOnfp4erF5nT/Zy25rmWWIRvjlHTArXh/TblG/Mw3NZcbVYB+on9Q/NYdHVt0CjA+vnW9FWlEeld7hrRL7iDUFs9PjydjJK38ES+bH8DqaDLo2mXesX0dlYxF5X6nGyDzY+AqfdA086Vo1nYM4ka3hWNnC4DEDcgeG9anDHDdjw5ZdxaLzSvjvp2HvSH19PIeFdqgUpSgVRlDDBGRVaUGB7SBzlolyM4OOlad1ollc476CN8DA5lB28s106VeqYZmlZ9nAl4fUP3kE8sUixFIyHLBNxuFbIzsB8K1G0e/gdWSZZQH5slChUY6DBIyfE/mvVVQ06mJw1l5SCK/PKJrK3WQjLyMFfJ8hy8p9SSB5fDDHf2pl5GSaFsElhIw2H9YFevZA3VQa15bC3mdZJIY2df4WKglfgfCpH1TM8fCTjtrtLzFkLONJ7m3uUCkmSSS4TGfP9QEg11IpLjuw6RCaLweCQMP71VOF9OiltZLeER+zElFHTcePpXaROVcAdKsxWOFr5k/UhjtC421d45bPQuHL1o91kv7iwf3fPkUr/ALj9KhdlE7s00rd8x97nbLZ9c719okZFaGoaJpWpLy6hptndAjH60Cv+RTcukViJ3p8bzp3ThWYbjOa3tNIaDPXfFfVNtwRwtay97Bw9piv4E2ynHwyK5nFfZrofE10l3MbmzuVjEfPaOqhlGcAqQR49cA1FQLa8PazeW8c9pp0ksMgyjB0XnHTYMwJ6eVc+7tp7K99nu4ZIJkYExyKVI/5HrU42fZtrmixtDoPFkgtnJZre8tVkTPoARj5Yri3vZhxRr2twS8QapYLZxDAktVPOFzuApXAJ9SQMdDTsPHcI8N6hxPf+y2CBY4yO/uWGUiH7nyH4619BcNcP2HDumrZaehAzzSSNu8jeLMf+4GwrNomlWGh6fHY6bbrBBH4Dqx8Sx8SfM1upLG4JRwwBweU53oL6VTIqtApSlApSlApSlApSlApSlApSlApSlApSlBjmk7peYgkeleG16TjOea8fTtT062sYz+kkVsTcOMDb3mK58j9hXtb5Oe1kAJB5cgivLG7mFzd2hVZG7hZGKHBAYOucH+gVN6k1uEf6tZa3DI0evX2q3LXScoinYsGH+lI1wD6gg9K6OiQ6vblVsLa7t4zgOxfkLY6HDEmvb2+qQvNBKGaLvoTy8wxnZSN/QZqG+NeM5rLiDUtPmutQkWCdlSKGVYk5cZHvDcmpmz5prFcFax+dtYseGseuJtP3nt/kaSvbcQ6hpx59eudPSELj+LlbboST5+grucO8R2HEFsZtPlWVFJVnQ5XmHUA+PWvkbVb0aldLLHbCIhQgAdnZz5ksSSa+jOwe27rgKGRlKu88oII6YciueOmWJ3e2/wARpq9q2ntGkjjpSlK7OZSlKBSlKBSlKBSlKBSlKBSlKBSlKC11DqVPQjFcVuH40vpL2KRu+lhSF+Y7ciFyPn+oa7lCM1NG3jBot9ZWukwSBbgWXuTTcuAy90VLAH1xtUScW9nnEfEfHWqzaZp5S0eRStxMeSM+4ucHqd89Aehr6NwDTAqa+F2hLhzsQmsryK61HVA0sRV0WBAFB36k5LeHgPnUuaBo9toenLZWYbuwzOxZyxLscscnzJJrogVWrEIUpSqP/9k="/>
          <p:cNvSpPr>
            <a:spLocks noChangeAspect="1" noChangeArrowheads="1"/>
          </p:cNvSpPr>
          <p:nvPr/>
        </p:nvSpPr>
        <p:spPr bwMode="auto">
          <a:xfrm>
            <a:off x="63500" y="-695325"/>
            <a:ext cx="1514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67598" y="1349060"/>
            <a:ext cx="156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August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8095" y="1987415"/>
            <a:ext cx="39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(April and November)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2707" y="2703408"/>
            <a:ext cx="156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January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1718" y="3376268"/>
            <a:ext cx="156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December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14868" y="4278702"/>
            <a:ext cx="86264" cy="77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5679452" y="5002422"/>
            <a:ext cx="2079743" cy="450332"/>
            <a:chOff x="5679452" y="5002422"/>
            <a:chExt cx="2079743" cy="450332"/>
          </a:xfrm>
        </p:grpSpPr>
        <p:sp>
          <p:nvSpPr>
            <p:cNvPr id="44" name="Rectangle 43"/>
            <p:cNvSpPr/>
            <p:nvPr/>
          </p:nvSpPr>
          <p:spPr>
            <a:xfrm>
              <a:off x="5679452" y="5375116"/>
              <a:ext cx="86264" cy="776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72931" y="5002422"/>
              <a:ext cx="86264" cy="776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4834603" y="4413338"/>
            <a:ext cx="86264" cy="77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948051" y="5765304"/>
            <a:ext cx="86264" cy="77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9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209</Words>
  <Application>Microsoft Office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7</cp:revision>
  <dcterms:created xsi:type="dcterms:W3CDTF">2012-11-05T18:54:25Z</dcterms:created>
  <dcterms:modified xsi:type="dcterms:W3CDTF">2012-11-05T19:06:56Z</dcterms:modified>
</cp:coreProperties>
</file>