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F4C2A-9E91-46D9-A135-8F2C6F9D8992}" type="datetimeFigureOut">
              <a:rPr lang="en-GB" smtClean="0"/>
              <a:t>05/11/2012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E33F1-6BBB-4CA2-BEDB-6D85E47C69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9957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F4C2A-9E91-46D9-A135-8F2C6F9D8992}" type="datetimeFigureOut">
              <a:rPr lang="en-GB" smtClean="0"/>
              <a:t>05/11/2012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E33F1-6BBB-4CA2-BEDB-6D85E47C69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8990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F4C2A-9E91-46D9-A135-8F2C6F9D8992}" type="datetimeFigureOut">
              <a:rPr lang="en-GB" smtClean="0"/>
              <a:t>05/11/2012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E33F1-6BBB-4CA2-BEDB-6D85E47C69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3361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F4C2A-9E91-46D9-A135-8F2C6F9D8992}" type="datetimeFigureOut">
              <a:rPr lang="en-GB" smtClean="0"/>
              <a:t>05/11/2012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E33F1-6BBB-4CA2-BEDB-6D85E47C69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5927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F4C2A-9E91-46D9-A135-8F2C6F9D8992}" type="datetimeFigureOut">
              <a:rPr lang="en-GB" smtClean="0"/>
              <a:t>05/11/2012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E33F1-6BBB-4CA2-BEDB-6D85E47C69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1916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F4C2A-9E91-46D9-A135-8F2C6F9D8992}" type="datetimeFigureOut">
              <a:rPr lang="en-GB" smtClean="0"/>
              <a:t>05/11/2012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E33F1-6BBB-4CA2-BEDB-6D85E47C69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9734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F4C2A-9E91-46D9-A135-8F2C6F9D8992}" type="datetimeFigureOut">
              <a:rPr lang="en-GB" smtClean="0"/>
              <a:t>05/11/2012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E33F1-6BBB-4CA2-BEDB-6D85E47C69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8514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F4C2A-9E91-46D9-A135-8F2C6F9D8992}" type="datetimeFigureOut">
              <a:rPr lang="en-GB" smtClean="0"/>
              <a:t>05/11/2012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E33F1-6BBB-4CA2-BEDB-6D85E47C69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2137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F4C2A-9E91-46D9-A135-8F2C6F9D8992}" type="datetimeFigureOut">
              <a:rPr lang="en-GB" smtClean="0"/>
              <a:t>05/11/2012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E33F1-6BBB-4CA2-BEDB-6D85E47C69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0620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F4C2A-9E91-46D9-A135-8F2C6F9D8992}" type="datetimeFigureOut">
              <a:rPr lang="en-GB" smtClean="0"/>
              <a:t>05/11/2012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E33F1-6BBB-4CA2-BEDB-6D85E47C69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6249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F4C2A-9E91-46D9-A135-8F2C6F9D8992}" type="datetimeFigureOut">
              <a:rPr lang="en-GB" smtClean="0"/>
              <a:t>05/11/2012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E33F1-6BBB-4CA2-BEDB-6D85E47C69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7322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2F4C2A-9E91-46D9-A135-8F2C6F9D8992}" type="datetimeFigureOut">
              <a:rPr lang="en-GB" smtClean="0"/>
              <a:t>05/11/2012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FE33F1-6BBB-4CA2-BEDB-6D85E47C69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0152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gif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 smtClean="0"/>
              <a:t>Standard Grade Graphic Communication KI    2005 Q1</a:t>
            </a:r>
            <a:endParaRPr lang="en-GB" b="1" dirty="0"/>
          </a:p>
        </p:txBody>
      </p:sp>
      <p:grpSp>
        <p:nvGrpSpPr>
          <p:cNvPr id="6" name="Group 5"/>
          <p:cNvGrpSpPr/>
          <p:nvPr/>
        </p:nvGrpSpPr>
        <p:grpSpPr>
          <a:xfrm>
            <a:off x="107503" y="692696"/>
            <a:ext cx="4536505" cy="5904656"/>
            <a:chOff x="107503" y="692696"/>
            <a:chExt cx="4536505" cy="5904656"/>
          </a:xfrm>
        </p:grpSpPr>
        <p:pic>
          <p:nvPicPr>
            <p:cNvPr id="3" name="Picture 2" descr="KI 2005 Graph SG F_Page_1.jpg"/>
            <p:cNvPicPr>
              <a:picLocks noChangeAspect="1"/>
            </p:cNvPicPr>
            <p:nvPr/>
          </p:nvPicPr>
          <p:blipFill>
            <a:blip r:embed="rId2" cstate="print"/>
            <a:srcRect l="4326" t="6551" r="60395" b="21034"/>
            <a:stretch>
              <a:fillRect/>
            </a:stretch>
          </p:blipFill>
          <p:spPr>
            <a:xfrm>
              <a:off x="107503" y="692696"/>
              <a:ext cx="4069671" cy="5904656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2987824" y="3140968"/>
              <a:ext cx="1224136" cy="1296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/>
            <p:cNvSpPr/>
            <p:nvPr/>
          </p:nvSpPr>
          <p:spPr>
            <a:xfrm>
              <a:off x="3203848" y="980728"/>
              <a:ext cx="1440160" cy="14401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187624" y="213285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Mouse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87624" y="267348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Scanner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91680" y="4581128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Word processing 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91680" y="5121760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DTP – Desk Top Publishing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91680" y="5661248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Paint/Rendering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91680" y="6192736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CAD – Computer Aided Drawing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://computermousetypes.co.uk/wp-content/uploads/2011/03/microsoft-mouse-3000-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692696"/>
            <a:ext cx="2044452" cy="2516249"/>
          </a:xfrm>
          <a:prstGeom prst="rect">
            <a:avLst/>
          </a:prstGeom>
          <a:noFill/>
        </p:spPr>
      </p:pic>
      <p:pic>
        <p:nvPicPr>
          <p:cNvPr id="1028" name="Picture 4" descr="http://blog.eogn.com/.a/6a00d8341c767353ef0148c694889f970c-800w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836712"/>
            <a:ext cx="2065412" cy="2065412"/>
          </a:xfrm>
          <a:prstGeom prst="rect">
            <a:avLst/>
          </a:prstGeom>
          <a:noFill/>
        </p:spPr>
      </p:pic>
      <p:grpSp>
        <p:nvGrpSpPr>
          <p:cNvPr id="20" name="Group 19"/>
          <p:cNvGrpSpPr/>
          <p:nvPr/>
        </p:nvGrpSpPr>
        <p:grpSpPr>
          <a:xfrm>
            <a:off x="4499992" y="2708920"/>
            <a:ext cx="2054002" cy="1573143"/>
            <a:chOff x="4499992" y="2708920"/>
            <a:chExt cx="2054002" cy="1573143"/>
          </a:xfrm>
        </p:grpSpPr>
        <p:pic>
          <p:nvPicPr>
            <p:cNvPr id="1030" name="Picture 6" descr="http://img.labnol.org/images/2008/01/microsoft-word-scrapbook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499992" y="2708920"/>
              <a:ext cx="2054002" cy="1309997"/>
            </a:xfrm>
            <a:prstGeom prst="rect">
              <a:avLst/>
            </a:prstGeom>
            <a:noFill/>
          </p:spPr>
        </p:pic>
        <p:sp>
          <p:nvSpPr>
            <p:cNvPr id="19" name="TextBox 18"/>
            <p:cNvSpPr txBox="1"/>
            <p:nvPr/>
          </p:nvSpPr>
          <p:spPr>
            <a:xfrm>
              <a:off x="4644008" y="4005064"/>
              <a:ext cx="16561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Word processing</a:t>
              </a:r>
              <a:endParaRPr lang="en-GB" sz="12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876256" y="3140968"/>
            <a:ext cx="2123728" cy="1717159"/>
            <a:chOff x="6876256" y="3140968"/>
            <a:chExt cx="2123728" cy="1717159"/>
          </a:xfrm>
        </p:grpSpPr>
        <p:pic>
          <p:nvPicPr>
            <p:cNvPr id="1032" name="Picture 8" descr="http://www.lixli.com/images/scribus-desktop-publishing-software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876256" y="3140968"/>
              <a:ext cx="2123728" cy="1415819"/>
            </a:xfrm>
            <a:prstGeom prst="rect">
              <a:avLst/>
            </a:prstGeom>
            <a:noFill/>
          </p:spPr>
        </p:pic>
        <p:sp>
          <p:nvSpPr>
            <p:cNvPr id="21" name="TextBox 20"/>
            <p:cNvSpPr txBox="1"/>
            <p:nvPr/>
          </p:nvSpPr>
          <p:spPr>
            <a:xfrm>
              <a:off x="6876256" y="4581128"/>
              <a:ext cx="21237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DTP Desk Top Publishing</a:t>
              </a:r>
              <a:endParaRPr lang="en-GB" sz="12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948264" y="5013176"/>
            <a:ext cx="2195736" cy="1645151"/>
            <a:chOff x="6948264" y="5013176"/>
            <a:chExt cx="2195736" cy="1645151"/>
          </a:xfrm>
        </p:grpSpPr>
        <p:pic>
          <p:nvPicPr>
            <p:cNvPr id="1036" name="Picture 12" descr="http://www.mostcostly.com/wp-content/uploads/2011/11/AutoSketch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164288" y="5013176"/>
              <a:ext cx="1786930" cy="1342021"/>
            </a:xfrm>
            <a:prstGeom prst="rect">
              <a:avLst/>
            </a:prstGeom>
            <a:noFill/>
          </p:spPr>
        </p:pic>
        <p:sp>
          <p:nvSpPr>
            <p:cNvPr id="23" name="TextBox 22"/>
            <p:cNvSpPr txBox="1"/>
            <p:nvPr/>
          </p:nvSpPr>
          <p:spPr>
            <a:xfrm>
              <a:off x="6948264" y="6381328"/>
              <a:ext cx="219573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CAD Computer Aided Drawing</a:t>
              </a:r>
              <a:endParaRPr lang="en-GB" sz="12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788024" y="4293096"/>
            <a:ext cx="1907285" cy="1861175"/>
            <a:chOff x="4788024" y="4293096"/>
            <a:chExt cx="1907285" cy="1861175"/>
          </a:xfrm>
        </p:grpSpPr>
        <p:pic>
          <p:nvPicPr>
            <p:cNvPr id="1034" name="Picture 10" descr="http://www.icons-land.com/images/products/VectorEmoticonsOnePreview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788024" y="4293096"/>
              <a:ext cx="1907285" cy="1584176"/>
            </a:xfrm>
            <a:prstGeom prst="rect">
              <a:avLst/>
            </a:prstGeom>
            <a:noFill/>
          </p:spPr>
        </p:pic>
        <p:sp>
          <p:nvSpPr>
            <p:cNvPr id="24" name="TextBox 23"/>
            <p:cNvSpPr txBox="1"/>
            <p:nvPr/>
          </p:nvSpPr>
          <p:spPr>
            <a:xfrm>
              <a:off x="4788024" y="5877272"/>
              <a:ext cx="18722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Rendering/Paint</a:t>
              </a:r>
              <a:endParaRPr lang="en-GB" sz="12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7686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 smtClean="0"/>
              <a:t>Standard Grade Graphic Communication KI    2005 Q2</a:t>
            </a:r>
            <a:endParaRPr lang="en-GB" b="1" dirty="0"/>
          </a:p>
        </p:txBody>
      </p:sp>
      <p:pic>
        <p:nvPicPr>
          <p:cNvPr id="27" name="Picture 26" descr="KI 2005 Graph SG F_Page_1.jpg"/>
          <p:cNvPicPr>
            <a:picLocks noChangeAspect="1"/>
          </p:cNvPicPr>
          <p:nvPr/>
        </p:nvPicPr>
        <p:blipFill>
          <a:blip r:embed="rId2" cstate="print"/>
          <a:srcRect l="53937" t="6551" r="6242" b="12122"/>
          <a:stretch>
            <a:fillRect/>
          </a:stretch>
        </p:blipFill>
        <p:spPr>
          <a:xfrm>
            <a:off x="-1" y="620688"/>
            <a:ext cx="4320500" cy="6237312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403648" y="321297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4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403648" y="346266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3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403648" y="370112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2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403648" y="393305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5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403648" y="418835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6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403648" y="443711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1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27584" y="5229200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Section/Sectional elevation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27584" y="5805264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Oblique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99592" y="638132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Isometric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771800" y="6381328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Planometric, One and two point perspective</a:t>
            </a:r>
            <a:endParaRPr lang="en-GB" b="1" dirty="0">
              <a:solidFill>
                <a:srgbClr val="FF0000"/>
              </a:solidFill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3995936" y="980728"/>
            <a:ext cx="2088232" cy="1171178"/>
            <a:chOff x="3995936" y="980728"/>
            <a:chExt cx="2088232" cy="1171178"/>
          </a:xfrm>
        </p:grpSpPr>
        <p:sp>
          <p:nvSpPr>
            <p:cNvPr id="38" name="TextBox 37"/>
            <p:cNvSpPr txBox="1"/>
            <p:nvPr/>
          </p:nvSpPr>
          <p:spPr>
            <a:xfrm>
              <a:off x="4427984" y="1700808"/>
              <a:ext cx="10801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45</a:t>
              </a:r>
              <a:r>
                <a:rPr lang="en-GB" sz="16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Calibri"/>
                </a:rPr>
                <a:t>°</a:t>
              </a:r>
              <a:endParaRPr lang="en-GB" sz="1600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cxnSp>
          <p:nvCxnSpPr>
            <p:cNvPr id="40" name="Straight Connector 39"/>
            <p:cNvCxnSpPr/>
            <p:nvPr/>
          </p:nvCxnSpPr>
          <p:spPr>
            <a:xfrm>
              <a:off x="3995936" y="2151906"/>
              <a:ext cx="158417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flipV="1">
              <a:off x="4283968" y="1124744"/>
              <a:ext cx="720080" cy="720080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4932040" y="980728"/>
              <a:ext cx="11521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Half size</a:t>
              </a:r>
              <a:endParaRPr lang="en-GB" sz="1600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3275856" y="3188593"/>
            <a:ext cx="1728192" cy="1907872"/>
            <a:chOff x="3131840" y="3068960"/>
            <a:chExt cx="1728192" cy="1907872"/>
          </a:xfrm>
        </p:grpSpPr>
        <p:pic>
          <p:nvPicPr>
            <p:cNvPr id="16386" name="Picture 2" descr="http://www.bbc.co.uk/schools/gcsebitesize/design/images/dt_g_dmi_tp6.gif"/>
            <p:cNvPicPr>
              <a:picLocks noChangeAspect="1" noChangeArrowheads="1"/>
            </p:cNvPicPr>
            <p:nvPr/>
          </p:nvPicPr>
          <p:blipFill>
            <a:blip r:embed="rId3" cstate="print"/>
            <a:srcRect l="7560" t="15916" r="9281" b="4507"/>
            <a:stretch>
              <a:fillRect/>
            </a:stretch>
          </p:blipFill>
          <p:spPr bwMode="auto">
            <a:xfrm>
              <a:off x="3131840" y="3068960"/>
              <a:ext cx="1728192" cy="1571084"/>
            </a:xfrm>
            <a:prstGeom prst="rect">
              <a:avLst/>
            </a:prstGeom>
            <a:noFill/>
          </p:spPr>
        </p:pic>
        <p:sp>
          <p:nvSpPr>
            <p:cNvPr id="47" name="TextBox 46"/>
            <p:cNvSpPr txBox="1"/>
            <p:nvPr/>
          </p:nvSpPr>
          <p:spPr>
            <a:xfrm>
              <a:off x="3131840" y="4638278"/>
              <a:ext cx="165618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Isometric</a:t>
              </a:r>
              <a:endParaRPr lang="en-GB" sz="1600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6012160" y="2852936"/>
            <a:ext cx="1440160" cy="2232248"/>
            <a:chOff x="4644008" y="2852936"/>
            <a:chExt cx="1440160" cy="2232248"/>
          </a:xfrm>
        </p:grpSpPr>
        <p:pic>
          <p:nvPicPr>
            <p:cNvPr id="16390" name="Picture 6" descr="http://www.gr8lessons.com/VCE/Q6ans01www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44008" y="2852936"/>
              <a:ext cx="1435163" cy="2060848"/>
            </a:xfrm>
            <a:prstGeom prst="rect">
              <a:avLst/>
            </a:prstGeom>
            <a:noFill/>
          </p:spPr>
        </p:pic>
        <p:sp>
          <p:nvSpPr>
            <p:cNvPr id="51" name="TextBox 50"/>
            <p:cNvSpPr txBox="1"/>
            <p:nvPr/>
          </p:nvSpPr>
          <p:spPr>
            <a:xfrm>
              <a:off x="4644008" y="4746630"/>
              <a:ext cx="144016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Planometric</a:t>
              </a:r>
              <a:endParaRPr lang="en-GB" sz="1600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3707904" y="5013176"/>
            <a:ext cx="4485070" cy="1490682"/>
            <a:chOff x="3707904" y="5013176"/>
            <a:chExt cx="4485070" cy="1490682"/>
          </a:xfrm>
        </p:grpSpPr>
        <p:pic>
          <p:nvPicPr>
            <p:cNvPr id="16392" name="Picture 8" descr="http://t2.gstatic.com/images?q=tbn:ANd9GcRMt2jrM9vPtQd2HsZd9iA4iyFK1iXOxaV8n60QGT-YP4MoTuIWzA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707904" y="5013176"/>
              <a:ext cx="1872208" cy="1248139"/>
            </a:xfrm>
            <a:prstGeom prst="rect">
              <a:avLst/>
            </a:prstGeom>
            <a:noFill/>
          </p:spPr>
        </p:pic>
        <p:pic>
          <p:nvPicPr>
            <p:cNvPr id="16394" name="Picture 10" descr="http://www.design-technology.info/IndProd/_wp_generated/pp1e91a7f7.jpg"/>
            <p:cNvPicPr>
              <a:picLocks noChangeAspect="1" noChangeArrowheads="1"/>
            </p:cNvPicPr>
            <p:nvPr/>
          </p:nvPicPr>
          <p:blipFill>
            <a:blip r:embed="rId6" cstate="print"/>
            <a:srcRect l="3549" t="22455" r="5945" b="25150"/>
            <a:stretch>
              <a:fillRect/>
            </a:stretch>
          </p:blipFill>
          <p:spPr bwMode="auto">
            <a:xfrm>
              <a:off x="5220072" y="5157192"/>
              <a:ext cx="2972902" cy="1224136"/>
            </a:xfrm>
            <a:prstGeom prst="rect">
              <a:avLst/>
            </a:prstGeom>
            <a:noFill/>
          </p:spPr>
        </p:pic>
        <p:sp>
          <p:nvSpPr>
            <p:cNvPr id="55" name="TextBox 54"/>
            <p:cNvSpPr txBox="1"/>
            <p:nvPr/>
          </p:nvSpPr>
          <p:spPr>
            <a:xfrm>
              <a:off x="3923928" y="6165304"/>
              <a:ext cx="33843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Perspective</a:t>
              </a:r>
              <a:endParaRPr lang="en-GB" sz="1600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22687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 smtClean="0"/>
              <a:t>Standard Grade Graphic Communication KI    2005 Q3</a:t>
            </a:r>
            <a:endParaRPr lang="en-GB" b="1" dirty="0"/>
          </a:p>
        </p:txBody>
      </p:sp>
      <p:pic>
        <p:nvPicPr>
          <p:cNvPr id="39" name="Picture 38" descr="KI 2005 Graph SG F_Page_2.jpg"/>
          <p:cNvPicPr>
            <a:picLocks noChangeAspect="1"/>
          </p:cNvPicPr>
          <p:nvPr/>
        </p:nvPicPr>
        <p:blipFill>
          <a:blip r:embed="rId2" cstate="print"/>
          <a:srcRect l="2751" t="6119" r="56300" b="41086"/>
          <a:stretch>
            <a:fillRect/>
          </a:stretch>
        </p:blipFill>
        <p:spPr>
          <a:xfrm>
            <a:off x="0" y="692696"/>
            <a:ext cx="6084676" cy="5544616"/>
          </a:xfrm>
          <a:prstGeom prst="rect">
            <a:avLst/>
          </a:prstGeom>
        </p:spPr>
      </p:pic>
      <p:sp>
        <p:nvSpPr>
          <p:cNvPr id="5" name="Freeform 4"/>
          <p:cNvSpPr/>
          <p:nvPr/>
        </p:nvSpPr>
        <p:spPr>
          <a:xfrm>
            <a:off x="5148064" y="2204864"/>
            <a:ext cx="288032" cy="306095"/>
          </a:xfrm>
          <a:custGeom>
            <a:avLst/>
            <a:gdLst>
              <a:gd name="connsiteX0" fmla="*/ 0 w 387706"/>
              <a:gd name="connsiteY0" fmla="*/ 131674 h 234087"/>
              <a:gd name="connsiteX1" fmla="*/ 58522 w 387706"/>
              <a:gd name="connsiteY1" fmla="*/ 234087 h 234087"/>
              <a:gd name="connsiteX2" fmla="*/ 387706 w 387706"/>
              <a:gd name="connsiteY2" fmla="*/ 0 h 234087"/>
              <a:gd name="connsiteX3" fmla="*/ 109728 w 387706"/>
              <a:gd name="connsiteY3" fmla="*/ 153620 h 234087"/>
              <a:gd name="connsiteX4" fmla="*/ 0 w 387706"/>
              <a:gd name="connsiteY4" fmla="*/ 131674 h 234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706" h="234087">
                <a:moveTo>
                  <a:pt x="0" y="131674"/>
                </a:moveTo>
                <a:lnTo>
                  <a:pt x="58522" y="234087"/>
                </a:lnTo>
                <a:lnTo>
                  <a:pt x="387706" y="0"/>
                </a:lnTo>
                <a:lnTo>
                  <a:pt x="109728" y="153620"/>
                </a:lnTo>
                <a:lnTo>
                  <a:pt x="0" y="13167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reeform 5"/>
          <p:cNvSpPr/>
          <p:nvPr/>
        </p:nvSpPr>
        <p:spPr>
          <a:xfrm>
            <a:off x="4067944" y="2564904"/>
            <a:ext cx="288032" cy="306095"/>
          </a:xfrm>
          <a:custGeom>
            <a:avLst/>
            <a:gdLst>
              <a:gd name="connsiteX0" fmla="*/ 0 w 387706"/>
              <a:gd name="connsiteY0" fmla="*/ 131674 h 234087"/>
              <a:gd name="connsiteX1" fmla="*/ 58522 w 387706"/>
              <a:gd name="connsiteY1" fmla="*/ 234087 h 234087"/>
              <a:gd name="connsiteX2" fmla="*/ 387706 w 387706"/>
              <a:gd name="connsiteY2" fmla="*/ 0 h 234087"/>
              <a:gd name="connsiteX3" fmla="*/ 109728 w 387706"/>
              <a:gd name="connsiteY3" fmla="*/ 153620 h 234087"/>
              <a:gd name="connsiteX4" fmla="*/ 0 w 387706"/>
              <a:gd name="connsiteY4" fmla="*/ 131674 h 234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706" h="234087">
                <a:moveTo>
                  <a:pt x="0" y="131674"/>
                </a:moveTo>
                <a:lnTo>
                  <a:pt x="58522" y="234087"/>
                </a:lnTo>
                <a:lnTo>
                  <a:pt x="387706" y="0"/>
                </a:lnTo>
                <a:lnTo>
                  <a:pt x="109728" y="153620"/>
                </a:lnTo>
                <a:lnTo>
                  <a:pt x="0" y="13167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reeform 6"/>
          <p:cNvSpPr/>
          <p:nvPr/>
        </p:nvSpPr>
        <p:spPr>
          <a:xfrm>
            <a:off x="4067944" y="2924944"/>
            <a:ext cx="288032" cy="306095"/>
          </a:xfrm>
          <a:custGeom>
            <a:avLst/>
            <a:gdLst>
              <a:gd name="connsiteX0" fmla="*/ 0 w 387706"/>
              <a:gd name="connsiteY0" fmla="*/ 131674 h 234087"/>
              <a:gd name="connsiteX1" fmla="*/ 58522 w 387706"/>
              <a:gd name="connsiteY1" fmla="*/ 234087 h 234087"/>
              <a:gd name="connsiteX2" fmla="*/ 387706 w 387706"/>
              <a:gd name="connsiteY2" fmla="*/ 0 h 234087"/>
              <a:gd name="connsiteX3" fmla="*/ 109728 w 387706"/>
              <a:gd name="connsiteY3" fmla="*/ 153620 h 234087"/>
              <a:gd name="connsiteX4" fmla="*/ 0 w 387706"/>
              <a:gd name="connsiteY4" fmla="*/ 131674 h 234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706" h="234087">
                <a:moveTo>
                  <a:pt x="0" y="131674"/>
                </a:moveTo>
                <a:lnTo>
                  <a:pt x="58522" y="234087"/>
                </a:lnTo>
                <a:lnTo>
                  <a:pt x="387706" y="0"/>
                </a:lnTo>
                <a:lnTo>
                  <a:pt x="109728" y="153620"/>
                </a:lnTo>
                <a:lnTo>
                  <a:pt x="0" y="13167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 7"/>
          <p:cNvSpPr/>
          <p:nvPr/>
        </p:nvSpPr>
        <p:spPr>
          <a:xfrm>
            <a:off x="5148064" y="3266141"/>
            <a:ext cx="288032" cy="306095"/>
          </a:xfrm>
          <a:custGeom>
            <a:avLst/>
            <a:gdLst>
              <a:gd name="connsiteX0" fmla="*/ 0 w 387706"/>
              <a:gd name="connsiteY0" fmla="*/ 131674 h 234087"/>
              <a:gd name="connsiteX1" fmla="*/ 58522 w 387706"/>
              <a:gd name="connsiteY1" fmla="*/ 234087 h 234087"/>
              <a:gd name="connsiteX2" fmla="*/ 387706 w 387706"/>
              <a:gd name="connsiteY2" fmla="*/ 0 h 234087"/>
              <a:gd name="connsiteX3" fmla="*/ 109728 w 387706"/>
              <a:gd name="connsiteY3" fmla="*/ 153620 h 234087"/>
              <a:gd name="connsiteX4" fmla="*/ 0 w 387706"/>
              <a:gd name="connsiteY4" fmla="*/ 131674 h 234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706" h="234087">
                <a:moveTo>
                  <a:pt x="0" y="131674"/>
                </a:moveTo>
                <a:lnTo>
                  <a:pt x="58522" y="234087"/>
                </a:lnTo>
                <a:lnTo>
                  <a:pt x="387706" y="0"/>
                </a:lnTo>
                <a:lnTo>
                  <a:pt x="109728" y="153620"/>
                </a:lnTo>
                <a:lnTo>
                  <a:pt x="0" y="13167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reeform 8"/>
          <p:cNvSpPr/>
          <p:nvPr/>
        </p:nvSpPr>
        <p:spPr>
          <a:xfrm>
            <a:off x="4067944" y="3613125"/>
            <a:ext cx="288032" cy="306095"/>
          </a:xfrm>
          <a:custGeom>
            <a:avLst/>
            <a:gdLst>
              <a:gd name="connsiteX0" fmla="*/ 0 w 387706"/>
              <a:gd name="connsiteY0" fmla="*/ 131674 h 234087"/>
              <a:gd name="connsiteX1" fmla="*/ 58522 w 387706"/>
              <a:gd name="connsiteY1" fmla="*/ 234087 h 234087"/>
              <a:gd name="connsiteX2" fmla="*/ 387706 w 387706"/>
              <a:gd name="connsiteY2" fmla="*/ 0 h 234087"/>
              <a:gd name="connsiteX3" fmla="*/ 109728 w 387706"/>
              <a:gd name="connsiteY3" fmla="*/ 153620 h 234087"/>
              <a:gd name="connsiteX4" fmla="*/ 0 w 387706"/>
              <a:gd name="connsiteY4" fmla="*/ 131674 h 234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706" h="234087">
                <a:moveTo>
                  <a:pt x="0" y="131674"/>
                </a:moveTo>
                <a:lnTo>
                  <a:pt x="58522" y="234087"/>
                </a:lnTo>
                <a:lnTo>
                  <a:pt x="387706" y="0"/>
                </a:lnTo>
                <a:lnTo>
                  <a:pt x="109728" y="153620"/>
                </a:lnTo>
                <a:lnTo>
                  <a:pt x="0" y="13167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reeform 9"/>
          <p:cNvSpPr/>
          <p:nvPr/>
        </p:nvSpPr>
        <p:spPr>
          <a:xfrm>
            <a:off x="5148064" y="3964955"/>
            <a:ext cx="288032" cy="306095"/>
          </a:xfrm>
          <a:custGeom>
            <a:avLst/>
            <a:gdLst>
              <a:gd name="connsiteX0" fmla="*/ 0 w 387706"/>
              <a:gd name="connsiteY0" fmla="*/ 131674 h 234087"/>
              <a:gd name="connsiteX1" fmla="*/ 58522 w 387706"/>
              <a:gd name="connsiteY1" fmla="*/ 234087 h 234087"/>
              <a:gd name="connsiteX2" fmla="*/ 387706 w 387706"/>
              <a:gd name="connsiteY2" fmla="*/ 0 h 234087"/>
              <a:gd name="connsiteX3" fmla="*/ 109728 w 387706"/>
              <a:gd name="connsiteY3" fmla="*/ 153620 h 234087"/>
              <a:gd name="connsiteX4" fmla="*/ 0 w 387706"/>
              <a:gd name="connsiteY4" fmla="*/ 131674 h 234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706" h="234087">
                <a:moveTo>
                  <a:pt x="0" y="131674"/>
                </a:moveTo>
                <a:lnTo>
                  <a:pt x="58522" y="234087"/>
                </a:lnTo>
                <a:lnTo>
                  <a:pt x="387706" y="0"/>
                </a:lnTo>
                <a:lnTo>
                  <a:pt x="109728" y="153620"/>
                </a:lnTo>
                <a:lnTo>
                  <a:pt x="0" y="13167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reeform 10"/>
          <p:cNvSpPr/>
          <p:nvPr/>
        </p:nvSpPr>
        <p:spPr>
          <a:xfrm>
            <a:off x="5148064" y="4365104"/>
            <a:ext cx="288032" cy="306095"/>
          </a:xfrm>
          <a:custGeom>
            <a:avLst/>
            <a:gdLst>
              <a:gd name="connsiteX0" fmla="*/ 0 w 387706"/>
              <a:gd name="connsiteY0" fmla="*/ 131674 h 234087"/>
              <a:gd name="connsiteX1" fmla="*/ 58522 w 387706"/>
              <a:gd name="connsiteY1" fmla="*/ 234087 h 234087"/>
              <a:gd name="connsiteX2" fmla="*/ 387706 w 387706"/>
              <a:gd name="connsiteY2" fmla="*/ 0 h 234087"/>
              <a:gd name="connsiteX3" fmla="*/ 109728 w 387706"/>
              <a:gd name="connsiteY3" fmla="*/ 153620 h 234087"/>
              <a:gd name="connsiteX4" fmla="*/ 0 w 387706"/>
              <a:gd name="connsiteY4" fmla="*/ 131674 h 234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706" h="234087">
                <a:moveTo>
                  <a:pt x="0" y="131674"/>
                </a:moveTo>
                <a:lnTo>
                  <a:pt x="58522" y="234087"/>
                </a:lnTo>
                <a:lnTo>
                  <a:pt x="387706" y="0"/>
                </a:lnTo>
                <a:lnTo>
                  <a:pt x="109728" y="153620"/>
                </a:lnTo>
                <a:lnTo>
                  <a:pt x="0" y="13167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1043608" y="5301208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In case your work is lost.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://sussexstudent.com/files/minisites/42163/cheap-computers-hom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34493" y="1124744"/>
            <a:ext cx="2782917" cy="23042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63518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http://www.totalblankmedia.com/images/dvd_case_slim_doub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11564" y="4239491"/>
            <a:ext cx="1267922" cy="1521507"/>
          </a:xfrm>
          <a:prstGeom prst="rect">
            <a:avLst/>
          </a:prstGeom>
          <a:noFill/>
        </p:spPr>
      </p:pic>
      <p:pic>
        <p:nvPicPr>
          <p:cNvPr id="13" name="Picture 12" descr="KI 2005 Graph SG F_Page_3.jpg"/>
          <p:cNvPicPr>
            <a:picLocks noChangeAspect="1"/>
          </p:cNvPicPr>
          <p:nvPr/>
        </p:nvPicPr>
        <p:blipFill>
          <a:blip r:embed="rId3" cstate="print"/>
          <a:srcRect l="3538" t="7665" r="58662" b="44430"/>
          <a:stretch>
            <a:fillRect/>
          </a:stretch>
        </p:blipFill>
        <p:spPr>
          <a:xfrm>
            <a:off x="179512" y="692696"/>
            <a:ext cx="5465910" cy="4896544"/>
          </a:xfrm>
          <a:prstGeom prst="rect">
            <a:avLst/>
          </a:prstGeom>
        </p:spPr>
      </p:pic>
      <p:pic>
        <p:nvPicPr>
          <p:cNvPr id="14" name="Picture 13" descr="KI 2005 Graph SG F_Page_3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3150" t="12122" r="5113" b="41087"/>
          <a:stretch>
            <a:fillRect/>
          </a:stretch>
        </p:blipFill>
        <p:spPr>
          <a:xfrm>
            <a:off x="5183560" y="908720"/>
            <a:ext cx="3960440" cy="3138462"/>
          </a:xfrm>
          <a:prstGeom prst="rect">
            <a:avLst/>
          </a:prstGeom>
        </p:spPr>
      </p:pic>
      <p:cxnSp>
        <p:nvCxnSpPr>
          <p:cNvPr id="24" name="Straight Connector 23"/>
          <p:cNvCxnSpPr/>
          <p:nvPr/>
        </p:nvCxnSpPr>
        <p:spPr>
          <a:xfrm flipV="1">
            <a:off x="5706094" y="2956956"/>
            <a:ext cx="2084119" cy="59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 smtClean="0"/>
              <a:t>Standard Grade Graphic Communication KI    2005 Q4</a:t>
            </a:r>
            <a:endParaRPr lang="en-GB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187624" y="1268760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December.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883333" y="1419182"/>
            <a:ext cx="95164" cy="2267379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1173976" y="1992091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May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997148" y="3230543"/>
            <a:ext cx="74528" cy="452042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6909684" y="3230543"/>
            <a:ext cx="74528" cy="452042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1173976" y="2781800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June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166016" y="3148013"/>
            <a:ext cx="87271" cy="539335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1975561" y="3559636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2 (July and August)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180431" y="4346815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October</a:t>
            </a:r>
            <a:endParaRPr lang="en-GB" b="1" dirty="0">
              <a:solidFill>
                <a:srgbClr val="FF0000"/>
              </a:solidFill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5912828" y="2406303"/>
            <a:ext cx="2420139" cy="294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180431" y="5118092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December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18434" name="Picture 2" descr="http://www.cannon.org.uk/cannonscreenentetainmentvideo/CSE%20videocassette%20small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48853" y="5118266"/>
            <a:ext cx="2047971" cy="11340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85969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17" grpId="0"/>
      <p:bldP spid="18" grpId="0" animBg="1"/>
      <p:bldP spid="19" grpId="0" animBg="1"/>
      <p:bldP spid="20" grpId="0"/>
      <p:bldP spid="21" grpId="0" animBg="1"/>
      <p:bldP spid="22" grpId="0"/>
      <p:bldP spid="27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2" name="Picture 6" descr="http://www.bizcardreader.com/Passport%20wPic_S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4551" y="2034125"/>
            <a:ext cx="1736724" cy="1917164"/>
          </a:xfrm>
          <a:prstGeom prst="rect">
            <a:avLst/>
          </a:prstGeom>
          <a:noFill/>
        </p:spPr>
      </p:pic>
      <p:pic>
        <p:nvPicPr>
          <p:cNvPr id="19470" name="Picture 14" descr="http://www.earthinpictures.com/stuff/computers_and_electronics/mediums/cd_dis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29550" y="3221036"/>
            <a:ext cx="1314450" cy="985838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 smtClean="0"/>
              <a:t>Standard Grade Graphic Communication KI    2006 Q1</a:t>
            </a:r>
            <a:endParaRPr lang="en-GB" b="1" dirty="0"/>
          </a:p>
        </p:txBody>
      </p:sp>
      <p:pic>
        <p:nvPicPr>
          <p:cNvPr id="23" name="Picture 22" descr="KI 2006 Graph SG F_Page_1.jpg"/>
          <p:cNvPicPr>
            <a:picLocks noChangeAspect="1"/>
          </p:cNvPicPr>
          <p:nvPr/>
        </p:nvPicPr>
        <p:blipFill>
          <a:blip r:embed="rId4" cstate="print"/>
          <a:srcRect l="4627" t="6661" r="51194" b="27038"/>
          <a:stretch>
            <a:fillRect/>
          </a:stretch>
        </p:blipFill>
        <p:spPr>
          <a:xfrm>
            <a:off x="122832" y="627797"/>
            <a:ext cx="5622182" cy="5964072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836617" y="2945478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Keyboard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36617" y="3589214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Scanner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36617" y="4232952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CD ROM or Floppy disc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36617" y="4862059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Printer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36617" y="5491166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Mouse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36617" y="6149534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Plotter or Printer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835347" y="6254496"/>
            <a:ext cx="804672" cy="2414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458" name="Picture 2" descr="http://www.3tc-solutions.co.uk/assets/mous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84675" y="625475"/>
            <a:ext cx="1787525" cy="2374855"/>
          </a:xfrm>
          <a:prstGeom prst="rect">
            <a:avLst/>
          </a:prstGeom>
          <a:noFill/>
        </p:spPr>
      </p:pic>
      <p:pic>
        <p:nvPicPr>
          <p:cNvPr id="19460" name="Picture 4" descr="http://www.geekstuff4u.com/media/catalog/product/cache/1/image/9df78eab33525d08d6e5fb8d27136e95/H/H/HHKL2_002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377480" y="895349"/>
            <a:ext cx="2766520" cy="1730375"/>
          </a:xfrm>
          <a:prstGeom prst="rect">
            <a:avLst/>
          </a:prstGeom>
          <a:noFill/>
        </p:spPr>
      </p:pic>
      <p:sp>
        <p:nvSpPr>
          <p:cNvPr id="19464" name="AutoShape 8" descr="data:image/jpeg;base64,/9j/4AAQSkZJRgABAQAAAQABAAD/2wBDAAkGBwgHBgkIBwgKCgkLDRYPDQwMDRsUFRAWIB0iIiAdHx8kKDQsJCYxJx8fLT0tMTU3Ojo6Iys/RD84QzQ5Ojf/2wBDAQoKCg0MDRoPDxo3JR8lNzc3Nzc3Nzc3Nzc3Nzc3Nzc3Nzc3Nzc3Nzc3Nzc3Nzc3Nzc3Nzc3Nzc3Nzc3Nzc3Nzf/wAARCACcAKYDASIAAhEBAxEB/8QAHAABAAEFAQEAAAAAAAAAAAAAAAcBAgMEBQYI/8QAOxAAAgEDAgMFBwIEBgIDAAAAAQIDAAQRBSEGEjEHE0FRYRQicYGRobEjwTJScuEzQmKi0fBTY4LC8f/EABkBAQEBAQEBAAAAAAAAAAAAAAABAgMEBf/EACcRAQACAgECBQQDAAAAAAAAAAABAgMRMRIhBBMiQVEyYXGxBSOR/9oADAMBAAIRAxEAPwCcaUpQKUpQKUpQKUpQKUpQKpkedD0qF+KrySXibU3jmmj/AFigMUrIcKAvUEeRoJpzVM1A7aprEVpJFYa1fW8hHuSG4aTB9QxORVun8TccoyJc8QsIlO5EMMhYeWTH+aCe6VEEvH/EdrbPKZ7CdY1LESWx5mx6qwH2qW7cyNBGZgBIVHPgYGcb0GSlKUClKUClKUClKUClKUClKUClKUCrWblUnwAzWHUbgWdhc3TdIYmkPyBP7VCNj2pcSz2KyXJsH71OggKkZ9eb1oN+TtA4hW6naC9haNpGMaS26sqLnYbcpP1rzrXkl1I9xMwaWVjI5UYGScnA+Oa5hlEUDHqEQ9d+grEQBHaREbbZxtkBT+9B2Q9XiT1rlrEqnKSzL8JGP5NJWkiieT2mTCqWwwU9PlQdRmjZoUmOImmjEhwThOcc3T0zUz23GfDVxJHHHrlgJJGCokkwRmJ6ABsE1BaMzCMyNuBk4HjiunocJvdd023Tfmu4iR4YVgxH0BoJ/pVM4/4qooFKUoFKUoFKUoFKVRmVQSxAAGST4UFaVFvG/axBYNLacMLDd3MZ5ZLqXJhQjqFAILn4bepxivIQ9snFSAiSHSZdurW7g+nSSg+gaV89RdrHGEGZJ7jT35veWKS0PT5MCB8/rXVs+27VEVRfaJZzHI5mgnaP4+6Q35oJJ7Sb0WfA2tuJArmzdUyd8kY/evnaV2htFWNsMAqgj5YrX4kvZNc4hutRluJGDvlGmyx5dtsb4Geg6CqTTNL3YzbFFYMQMqWI8DQbsgkc913zFXVs5A6f9NXxRTCVGecuq52K771qrcMZS/s7cvLgBHDePwrKL2AH3hcR+ZaPOPoaDoK58G+u9WXTO9tIoUMWGMDxrVW8t2DFbiPY7A5Un5EVsK+WCq6MT/K4NBfHfqSTMjwhfFxVt1fMptvY7t45jOoV4JCjr1JwQcjbNWXfOIeVlYBmVdxjxqy5ZXvLUZGQzP8AQY/egkbs41fVbjii1sJdVvZ7cxSytHPMZeYADqzZPVh41MQqGuxyET8U3tzjItrHk38DI4x9ozUyjpQKUpQKUpQKVQ9K8Px32jadwuj2lri+1UbezRttFkZBkI/h8Nupz86D0nEXEOmcOWD3usXSW8QyFBPvSHHRR1J+FQnx3xRxTxRbqYNL1Cy0KZeZIlgYmdfORgP9o2+NeM1vXNR13UWvtWu/aLg7KGX3Yh/Ki9FH39TW6eKNaEAjk1e6MTR8jqko3+YHMPkRQcuBVJGQUUbYAx8qrNdjHLEqe6AA2MgY8s/mtWWZpM5JA8getWZ2oL2YsSzEljuST1qmaszTNBdmmatJqmaC4+oH0q5ZpF6SOB4DNY80zQZ/aZT/ABMG/qUGqd8CMPFGw8cZH71gzTNBsRyRRYMaPFg5HdvjBrL7cQ/fd5cPKqlU5sMd8bdT5VpE1TNB3tXlFjZQ32k6xP7dLhJfZp+7wArHcLjx/NfQOh8d8MXVhaIdfsO/MK86yTqrZwM5z418wZq1gGGGAI8jQfYtpe214vPaXEM6fzRSBh9q2K+S+DeIrnhTiG31GyTKA8lzGF/xIiRzD47ZHqK+rbG6hvrOG7tpFkgnjWSN1OQykZBoM9KUoPO8d3d3a8PSpp17HZXdw6wQ3Ei5EZPU/HAOPXFQJc9n/EfM7w3NneFzzFvaCGc+Z5h1+dS5212d9fcJQxafZzXTJexySJCpLKgV/ewN+vL033qGkudVtGZFvriNl2KTpuvoeh+tBztR0fVtEjB1W0Nt3h5Ywzo3enO4BBPTNcxnIbDhgR4EV6xde1cswuPZbtSnKUkbGRnfZhy77ePhXLvoLa5lac2NxZc2MpBErxj1CjOPlig43eL51XmHnWc20LtiC7tZD/I/NEwqw6fcgFvZ5cDxR1kH2oMec9KzQWtxcKWgi5wDg4ZRg/AnJ+Vakg7puV3KE+Eish+4qqq7HKqrY6EEN+KDYlt54f8AGhkj3x7y43rFnyq15ZQoWRnAzsrE4z8DVvefD5UGSqZq3mFObNBdmmatzVM0F2aZq3OaUFc1eilj06/eqRqXOBW9DCAMUFkUOSNt6nrsP1Sa84YnsJskadcd1Gx/kKhgPlkj4YqFIoSxCr8z5f3qbOxK37nQNQblwHvNvgI0/fNBI1KUoB6V85dqS+ydoWpRqpPtDxyA5x1iX9wa+jagXtwszFxtaXilR3lkuFP+YqXB+zLVjkeOjZcgnO48frWqNStu/khcPGUYrnIwatSViFLABumAc1xL45vpv6s/YVB6V7iKQYZ0kGOjjm/Na5hsi2eSOM+cTFD9jXCV8DArPp1hqOpORZozKDu52QfOrWs2nUM2tWsbtOodlY3C4jvLjHlJyyL+KwvbO7AtFYzeZMZjb6jNdmHs74jECzGMx8wyA+VLfAD960Z+HuIbUHmt3YL6/wDNamlo5ZrlraNw0PYkztb3kY8TBcKw+h3rHJbWoID3ckJPhdWvL99qyTPf2pxdWkinzMZ//KpHqgG2HXz5WrGm9wxrpMs29vPYzL4GOYqfodqy2/DmqXEywpbqOY/xvMvJ9f7VVrq1mOZI42P/ALIgf2q+D2ZSO55o/LuZ2X7EkUVsT8G65Hulm0o84ZUf9xXLutK1Gzz7VYXMQXq0kDY+uMfeu1Bf3kG8Go3SnzZVcD8H7107TirW4CAtzazD/Xzxn8Efeg8KDzNhWQnyDCr41LNyjqOvpUjapxIk+hXBvre0N2y4hBhEoJ8yT86j6xUKGAJIB6+JoNqGMAADr61uQoWPKnXG58BWGNWJCrsfHPhXSto1QADp1+NBmghCqAPD7mpu7Jou74TDf+S4kb8D9qhmMVOnZ1F3XB9h/rDv9WNB6WlKUCo07ZOFtR1uOx1DSrc3D2aSLJGh98qxU+6v+Y+70qS6skZUGXIA8zQfId48tpO0FxBLDOhw0cylHU+RUjI8PrWDS9E1XiPUmi0iykuHYjmZR7ibf5m6D51PvFfCnBup6rcX9/BMbuRgZ5EuXVWYAAAjOM4A2G/pW5YJbWVolro4ihtIm5ZI+QDk8ce6Dg+O4zWppOty5ebXeto94Z7KI0xccR3CMVfl9mhkH8XkT/34VI1np1ppvdmxsoYBCMKe5BI+ZGc1uW0FtHK0ltbWzuc/4U3MfXZsb1qzXd9Cyyz211G7EpHCOU5Hhnwzt4E/GvlfyODxOSYnHlmsR7R+/l2xRimfVG5+7o2dy90OYWxyc5JBT5n+9bMlnBIFwY3YjdWIxj9xXEsptQlile9VbcRg8ixzlubA6kEYNbdjNc3ODE+IjuJJYwOYbY2BBHU7EbYr0+Bw5cNdZck2n9M5ufTVW40C1mB7yy8DllG3wrh3/Ami3QIkt1UbjLKK7s+pCynSKWSHvXOEjhmHM3/xOK2VvCVBmW4j82kiOB9Rivfzw4TOueyNL7sms3JNrKynIBALDl+WcV5++7LNSiJ9nfn8QCuamS5vLaGM3E17DHGuzNtufAADcn0FeA4x7RYrOJoLV2iBBAC7zSD/AOgrrTFN+/EfLjfxEUmKx3mfaEXazo9/ojsly4yhAbkJ90noD5GtSK4kK5LEn1rHq+u3erSZlPdw5ysSHb4k+Jq2295a4ZOnfp4erF5nT/Zy25rmWWIRvjlHTArXh/TblG/Mw3NZcbVYB+on9Q/NYdHVt0CjA+vnW9FWlEeld7hrRL7iDUFs9PjydjJK38ES+bH8DqaDLo2mXesX0dlYxF5X6nGyDzY+AqfdA086Vo1nYM4ka3hWNnC4DEDcgeG9anDHDdjw5ZdxaLzSvjvp2HvSH19PIeFdqgUpSgVRlDDBGRVaUGB7SBzlolyM4OOlad1ollc476CN8DA5lB28s106VeqYZmlZ9nAl4fUP3kE8sUixFIyHLBNxuFbIzsB8K1G0e/gdWSZZQH5slChUY6DBIyfE/mvVVQ06mJw1l5SCK/PKJrK3WQjLyMFfJ8hy8p9SSB5fDDHf2pl5GSaFsElhIw2H9YFevZA3VQa15bC3mdZJIY2df4WKglfgfCpH1TM8fCTjtrtLzFkLONJ7m3uUCkmSSS4TGfP9QEg11IpLjuw6RCaLweCQMP71VOF9OiltZLeER+zElFHTcePpXaROVcAdKsxWOFr5k/UhjtC421d45bPQuHL1o91kv7iwf3fPkUr/ALj9KhdlE7s00rd8x97nbLZ9c719okZFaGoaJpWpLy6hptndAjH60Cv+RTcukViJ3p8bzp3ThWYbjOa3tNIaDPXfFfVNtwRwtay97Bw9piv4E2ynHwyK5nFfZrofE10l3MbmzuVjEfPaOqhlGcAqQR49cA1FQLa8PazeW8c9pp0ksMgyjB0XnHTYMwJ6eVc+7tp7K99nu4ZIJkYExyKVI/5HrU42fZtrmixtDoPFkgtnJZre8tVkTPoARj5Yri3vZhxRr2twS8QapYLZxDAktVPOFzuApXAJ9SQMdDTsPHcI8N6hxPf+y2CBY4yO/uWGUiH7nyH4619BcNcP2HDumrZaehAzzSSNu8jeLMf+4GwrNomlWGh6fHY6bbrBBH4Dqx8Sx8SfM1upLG4JRwwBweU53oL6VTIqtApSlApSlApSlApSlApSlApSlApSlApSlBjmk7peYgkeleG16TjOea8fTtT062sYz+kkVsTcOMDb3mK58j9hXtb5Oe1kAJB5cgivLG7mFzd2hVZG7hZGKHBAYOucH+gVN6k1uEf6tZa3DI0evX2q3LXScoinYsGH+lI1wD6gg9K6OiQ6vblVsLa7t4zgOxfkLY6HDEmvb2+qQvNBKGaLvoTy8wxnZSN/QZqG+NeM5rLiDUtPmutQkWCdlSKGVYk5cZHvDcmpmz5prFcFax+dtYseGseuJtP3nt/kaSvbcQ6hpx59eudPSELj+LlbboST5+grucO8R2HEFsZtPlWVFJVnQ5XmHUA+PWvkbVb0aldLLHbCIhQgAdnZz5ksSSa+jOwe27rgKGRlKu88oII6YciueOmWJ3e2/wARpq9q2ntGkjjpSlK7OZSlKBSlKBSlKBSlKBSlKBSlKBSlKC11DqVPQjFcVuH40vpL2KRu+lhSF+Y7ciFyPn+oa7lCM1NG3jBot9ZWukwSBbgWXuTTcuAy90VLAH1xtUScW9nnEfEfHWqzaZp5S0eRStxMeSM+4ucHqd89Aehr6NwDTAqa+F2hLhzsQmsryK61HVA0sRV0WBAFB36k5LeHgPnUuaBo9toenLZWYbuwzOxZyxLscscnzJJrogVWrEIUpSqP/9k="/>
          <p:cNvSpPr>
            <a:spLocks noChangeAspect="1" noChangeArrowheads="1"/>
          </p:cNvSpPr>
          <p:nvPr/>
        </p:nvSpPr>
        <p:spPr bwMode="auto">
          <a:xfrm>
            <a:off x="63500" y="-695325"/>
            <a:ext cx="1514475" cy="1428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9466" name="Picture 10" descr="http://drh2.img.digitalriver.com/DRHM/Storefront/Company/ekconseu/images/products/EKN036744/0900688a80ba3f38/0900688a80ba3f38_EKN036744_ESP5250_front_645x370.jpg"/>
          <p:cNvPicPr>
            <a:picLocks noChangeAspect="1" noChangeArrowheads="1"/>
          </p:cNvPicPr>
          <p:nvPr/>
        </p:nvPicPr>
        <p:blipFill>
          <a:blip r:embed="rId7" cstate="print"/>
          <a:srcRect l="16693" r="18191"/>
          <a:stretch>
            <a:fillRect/>
          </a:stretch>
        </p:blipFill>
        <p:spPr bwMode="auto">
          <a:xfrm>
            <a:off x="4400550" y="4143374"/>
            <a:ext cx="2000250" cy="1762126"/>
          </a:xfrm>
          <a:prstGeom prst="rect">
            <a:avLst/>
          </a:prstGeom>
          <a:noFill/>
        </p:spPr>
      </p:pic>
      <p:pic>
        <p:nvPicPr>
          <p:cNvPr id="19468" name="Picture 12" descr="http://www.teach-ict.com/ecdl/module_1/workbook5/miniweb/images/floppy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197012">
            <a:off x="6859040" y="4342586"/>
            <a:ext cx="1057404" cy="1104400"/>
          </a:xfrm>
          <a:prstGeom prst="rect">
            <a:avLst/>
          </a:prstGeom>
          <a:noFill/>
        </p:spPr>
      </p:pic>
      <p:pic>
        <p:nvPicPr>
          <p:cNvPr id="19472" name="Picture 16" descr="http://onlinemca.com/mca_course/kurukshetra_university/semester5/computergraphics/img_computer_graphics/flatbed_plotter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67371" y="5562601"/>
            <a:ext cx="2581379" cy="12763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59743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8" grpId="0"/>
      <p:bldP spid="30" grpId="0"/>
      <p:bldP spid="32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 smtClean="0"/>
              <a:t>Standard Grade Graphic Communication KI    2006 Q2</a:t>
            </a:r>
            <a:endParaRPr lang="en-GB" b="1" dirty="0"/>
          </a:p>
        </p:txBody>
      </p:sp>
      <p:sp>
        <p:nvSpPr>
          <p:cNvPr id="19464" name="AutoShape 8" descr="data:image/jpeg;base64,/9j/4AAQSkZJRgABAQAAAQABAAD/2wBDAAkGBwgHBgkIBwgKCgkLDRYPDQwMDRsUFRAWIB0iIiAdHx8kKDQsJCYxJx8fLT0tMTU3Ojo6Iys/RD84QzQ5Ojf/2wBDAQoKCg0MDRoPDxo3JR8lNzc3Nzc3Nzc3Nzc3Nzc3Nzc3Nzc3Nzc3Nzc3Nzc3Nzc3Nzc3Nzc3Nzc3Nzc3Nzc3Nzf/wAARCACcAKYDASIAAhEBAxEB/8QAHAABAAEFAQEAAAAAAAAAAAAAAAcBAgMEBQYI/8QAOxAAAgEDAgMFBwIEBgIDAAAAAQIDAAQRBSEGEjEHE0FRYRQicYGRobEjwTJScuEzQmKi0fBTY4LC8f/EABkBAQEBAQEBAAAAAAAAAAAAAAABAgMEBf/EACcRAQACAgECBQQDAAAAAAAAAAABAgMRMRIhBBMiQVEyYXGxBSOR/9oADAMBAAIRAxEAPwCcaUpQKUpQKUpQKUpQKUpQKpkedD0qF+KrySXibU3jmmj/AFigMUrIcKAvUEeRoJpzVM1A7aprEVpJFYa1fW8hHuSG4aTB9QxORVun8TccoyJc8QsIlO5EMMhYeWTH+aCe6VEEvH/EdrbPKZ7CdY1LESWx5mx6qwH2qW7cyNBGZgBIVHPgYGcb0GSlKUClKUClKUClKUClKUClKUClKUCrWblUnwAzWHUbgWdhc3TdIYmkPyBP7VCNj2pcSz2KyXJsH71OggKkZ9eb1oN+TtA4hW6naC9haNpGMaS26sqLnYbcpP1rzrXkl1I9xMwaWVjI5UYGScnA+Oa5hlEUDHqEQ9d+grEQBHaREbbZxtkBT+9B2Q9XiT1rlrEqnKSzL8JGP5NJWkiieT2mTCqWwwU9PlQdRmjZoUmOImmjEhwThOcc3T0zUz23GfDVxJHHHrlgJJGCokkwRmJ6ABsE1BaMzCMyNuBk4HjiunocJvdd023Tfmu4iR4YVgxH0BoJ/pVM4/4qooFKUoFKUoFKUoFKVRmVQSxAAGST4UFaVFvG/axBYNLacMLDd3MZ5ZLqXJhQjqFAILn4bepxivIQ9snFSAiSHSZdurW7g+nSSg+gaV89RdrHGEGZJ7jT35veWKS0PT5MCB8/rXVs+27VEVRfaJZzHI5mgnaP4+6Q35oJJ7Sb0WfA2tuJArmzdUyd8kY/evnaV2htFWNsMAqgj5YrX4kvZNc4hutRluJGDvlGmyx5dtsb4Geg6CqTTNL3YzbFFYMQMqWI8DQbsgkc913zFXVs5A6f9NXxRTCVGecuq52K771qrcMZS/s7cvLgBHDePwrKL2AH3hcR+ZaPOPoaDoK58G+u9WXTO9tIoUMWGMDxrVW8t2DFbiPY7A5Un5EVsK+WCq6MT/K4NBfHfqSTMjwhfFxVt1fMptvY7t45jOoV4JCjr1JwQcjbNWXfOIeVlYBmVdxjxqy5ZXvLUZGQzP8AQY/egkbs41fVbjii1sJdVvZ7cxSytHPMZeYADqzZPVh41MQqGuxyET8U3tzjItrHk38DI4x9ozUyjpQKUpQKUpQKVQ9K8Px32jadwuj2lri+1UbezRttFkZBkI/h8Nupz86D0nEXEOmcOWD3usXSW8QyFBPvSHHRR1J+FQnx3xRxTxRbqYNL1Cy0KZeZIlgYmdfORgP9o2+NeM1vXNR13UWvtWu/aLg7KGX3Yh/Ki9FH39TW6eKNaEAjk1e6MTR8jqko3+YHMPkRQcuBVJGQUUbYAx8qrNdjHLEqe6AA2MgY8s/mtWWZpM5JA8getWZ2oL2YsSzEljuST1qmaszTNBdmmatJqmaC4+oH0q5ZpF6SOB4DNY80zQZ/aZT/ABMG/qUGqd8CMPFGw8cZH71gzTNBsRyRRYMaPFg5HdvjBrL7cQ/fd5cPKqlU5sMd8bdT5VpE1TNB3tXlFjZQ32k6xP7dLhJfZp+7wArHcLjx/NfQOh8d8MXVhaIdfsO/MK86yTqrZwM5z418wZq1gGGGAI8jQfYtpe214vPaXEM6fzRSBh9q2K+S+DeIrnhTiG31GyTKA8lzGF/xIiRzD47ZHqK+rbG6hvrOG7tpFkgnjWSN1OQykZBoM9KUoPO8d3d3a8PSpp17HZXdw6wQ3Ei5EZPU/HAOPXFQJc9n/EfM7w3NneFzzFvaCGc+Z5h1+dS5212d9fcJQxafZzXTJexySJCpLKgV/ewN+vL033qGkudVtGZFvriNl2KTpuvoeh+tBztR0fVtEjB1W0Nt3h5Ywzo3enO4BBPTNcxnIbDhgR4EV6xde1cswuPZbtSnKUkbGRnfZhy77ePhXLvoLa5lac2NxZc2MpBErxj1CjOPlig43eL51XmHnWc20LtiC7tZD/I/NEwqw6fcgFvZ5cDxR1kH2oMec9KzQWtxcKWgi5wDg4ZRg/AnJ+Vakg7puV3KE+Eish+4qqq7HKqrY6EEN+KDYlt54f8AGhkj3x7y43rFnyq15ZQoWRnAzsrE4z8DVvefD5UGSqZq3mFObNBdmmatzVM0F2aZq3OaUFc1eilj06/eqRqXOBW9DCAMUFkUOSNt6nrsP1Sa84YnsJskadcd1Gx/kKhgPlkj4YqFIoSxCr8z5f3qbOxK37nQNQblwHvNvgI0/fNBI1KUoB6V85dqS+ydoWpRqpPtDxyA5x1iX9wa+jagXtwszFxtaXilR3lkuFP+YqXB+zLVjkeOjZcgnO48frWqNStu/khcPGUYrnIwatSViFLABumAc1xL45vpv6s/YVB6V7iKQYZ0kGOjjm/Na5hsi2eSOM+cTFD9jXCV8DArPp1hqOpORZozKDu52QfOrWs2nUM2tWsbtOodlY3C4jvLjHlJyyL+KwvbO7AtFYzeZMZjb6jNdmHs74jECzGMx8wyA+VLfAD960Z+HuIbUHmt3YL6/wDNamlo5ZrlraNw0PYkztb3kY8TBcKw+h3rHJbWoID3ckJPhdWvL99qyTPf2pxdWkinzMZ//KpHqgG2HXz5WrGm9wxrpMs29vPYzL4GOYqfodqy2/DmqXEywpbqOY/xvMvJ9f7VVrq1mOZI42P/ALIgf2q+D2ZSO55o/LuZ2X7EkUVsT8G65Hulm0o84ZUf9xXLutK1Gzz7VYXMQXq0kDY+uMfeu1Bf3kG8Go3SnzZVcD8H7107TirW4CAtzazD/Xzxn8Efeg8KDzNhWQnyDCr41LNyjqOvpUjapxIk+hXBvre0N2y4hBhEoJ8yT86j6xUKGAJIB6+JoNqGMAADr61uQoWPKnXG58BWGNWJCrsfHPhXSto1QADp1+NBmghCqAPD7mpu7Jou74TDf+S4kb8D9qhmMVOnZ1F3XB9h/rDv9WNB6WlKUCo07ZOFtR1uOx1DSrc3D2aSLJGh98qxU+6v+Y+70qS6skZUGXIA8zQfId48tpO0FxBLDOhw0cylHU+RUjI8PrWDS9E1XiPUmi0iykuHYjmZR7ibf5m6D51PvFfCnBup6rcX9/BMbuRgZ5EuXVWYAAAjOM4A2G/pW5YJbWVolro4ihtIm5ZI+QDk8ce6Dg+O4zWppOty5ebXeto94Z7KI0xccR3CMVfl9mhkH8XkT/34VI1np1ppvdmxsoYBCMKe5BI+ZGc1uW0FtHK0ltbWzuc/4U3MfXZsb1qzXd9Cyyz211G7EpHCOU5Hhnwzt4E/GvlfyODxOSYnHlmsR7R+/l2xRimfVG5+7o2dy90OYWxyc5JBT5n+9bMlnBIFwY3YjdWIxj9xXEsptQlile9VbcRg8ixzlubA6kEYNbdjNc3ODE+IjuJJYwOYbY2BBHU7EbYr0+Bw5cNdZck2n9M5ufTVW40C1mB7yy8DllG3wrh3/Ami3QIkt1UbjLKK7s+pCynSKWSHvXOEjhmHM3/xOK2VvCVBmW4j82kiOB9Rivfzw4TOueyNL7sms3JNrKynIBALDl+WcV5++7LNSiJ9nfn8QCuamS5vLaGM3E17DHGuzNtufAADcn0FeA4x7RYrOJoLV2iBBAC7zSD/AOgrrTFN+/EfLjfxEUmKx3mfaEXazo9/ojsly4yhAbkJ90noD5GtSK4kK5LEn1rHq+u3erSZlPdw5ysSHb4k+Jq2295a4ZOnfp4erF5nT/Zy25rmWWIRvjlHTArXh/TblG/Mw3NZcbVYB+on9Q/NYdHVt0CjA+vnW9FWlEeld7hrRL7iDUFs9PjydjJK38ES+bH8DqaDLo2mXesX0dlYxF5X6nGyDzY+AqfdA086Vo1nYM4ka3hWNnC4DEDcgeG9anDHDdjw5ZdxaLzSvjvp2HvSH19PIeFdqgUpSgVRlDDBGRVaUGB7SBzlolyM4OOlad1ollc476CN8DA5lB28s106VeqYZmlZ9nAl4fUP3kE8sUixFIyHLBNxuFbIzsB8K1G0e/gdWSZZQH5slChUY6DBIyfE/mvVVQ06mJw1l5SCK/PKJrK3WQjLyMFfJ8hy8p9SSB5fDDHf2pl5GSaFsElhIw2H9YFevZA3VQa15bC3mdZJIY2df4WKglfgfCpH1TM8fCTjtrtLzFkLONJ7m3uUCkmSSS4TGfP9QEg11IpLjuw6RCaLweCQMP71VOF9OiltZLeER+zElFHTcePpXaROVcAdKsxWOFr5k/UhjtC421d45bPQuHL1o91kv7iwf3fPkUr/ALj9KhdlE7s00rd8x97nbLZ9c719okZFaGoaJpWpLy6hptndAjH60Cv+RTcukViJ3p8bzp3ThWYbjOa3tNIaDPXfFfVNtwRwtay97Bw9piv4E2ynHwyK5nFfZrofE10l3MbmzuVjEfPaOqhlGcAqQR49cA1FQLa8PazeW8c9pp0ksMgyjB0XnHTYMwJ6eVc+7tp7K99nu4ZIJkYExyKVI/5HrU42fZtrmixtDoPFkgtnJZre8tVkTPoARj5Yri3vZhxRr2twS8QapYLZxDAktVPOFzuApXAJ9SQMdDTsPHcI8N6hxPf+y2CBY4yO/uWGUiH7nyH4619BcNcP2HDumrZaehAzzSSNu8jeLMf+4GwrNomlWGh6fHY6bbrBBH4Dqx8Sx8SfM1upLG4JRwwBweU53oL6VTIqtApSlApSlApSlApSlApSlApSlApSlApSlBjmk7peYgkeleG16TjOea8fTtT062sYz+kkVsTcOMDb3mK58j9hXtb5Oe1kAJB5cgivLG7mFzd2hVZG7hZGKHBAYOucH+gVN6k1uEf6tZa3DI0evX2q3LXScoinYsGH+lI1wD6gg9K6OiQ6vblVsLa7t4zgOxfkLY6HDEmvb2+qQvNBKGaLvoTy8wxnZSN/QZqG+NeM5rLiDUtPmutQkWCdlSKGVYk5cZHvDcmpmz5prFcFax+dtYseGseuJtP3nt/kaSvbcQ6hpx59eudPSELj+LlbboST5+grucO8R2HEFsZtPlWVFJVnQ5XmHUA+PWvkbVb0aldLLHbCIhQgAdnZz5ksSSa+jOwe27rgKGRlKu88oII6YciueOmWJ3e2/wARpq9q2ntGkjjpSlK7OZSlKBSlKBSlKBSlKBSlKBSlKBSlKC11DqVPQjFcVuH40vpL2KRu+lhSF+Y7ciFyPn+oa7lCM1NG3jBot9ZWukwSBbgWXuTTcuAy90VLAH1xtUScW9nnEfEfHWqzaZp5S0eRStxMeSM+4ucHqd89Aehr6NwDTAqa+F2hLhzsQmsryK61HVA0sRV0WBAFB36k5LeHgPnUuaBo9toenLZWYbuwzOxZyxLscscnzJJrogVWrEIUpSqP/9k="/>
          <p:cNvSpPr>
            <a:spLocks noChangeAspect="1" noChangeArrowheads="1"/>
          </p:cNvSpPr>
          <p:nvPr/>
        </p:nvSpPr>
        <p:spPr bwMode="auto">
          <a:xfrm>
            <a:off x="63500" y="-695325"/>
            <a:ext cx="1514475" cy="1428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9" name="Picture 18" descr="KI 2006 Graph SG F_Page_2.jpg"/>
          <p:cNvPicPr>
            <a:picLocks noChangeAspect="1"/>
          </p:cNvPicPr>
          <p:nvPr/>
        </p:nvPicPr>
        <p:blipFill>
          <a:blip r:embed="rId2" cstate="print"/>
          <a:srcRect l="4151" t="8865" r="52358" b="40858"/>
          <a:stretch>
            <a:fillRect/>
          </a:stretch>
        </p:blipFill>
        <p:spPr>
          <a:xfrm>
            <a:off x="0" y="723331"/>
            <a:ext cx="5569494" cy="4551141"/>
          </a:xfrm>
          <a:prstGeom prst="rect">
            <a:avLst/>
          </a:prstGeom>
        </p:spPr>
      </p:pic>
      <p:sp>
        <p:nvSpPr>
          <p:cNvPr id="20" name="Freeform 19"/>
          <p:cNvSpPr/>
          <p:nvPr/>
        </p:nvSpPr>
        <p:spPr>
          <a:xfrm>
            <a:off x="1870023" y="1777277"/>
            <a:ext cx="288032" cy="306095"/>
          </a:xfrm>
          <a:custGeom>
            <a:avLst/>
            <a:gdLst>
              <a:gd name="connsiteX0" fmla="*/ 0 w 387706"/>
              <a:gd name="connsiteY0" fmla="*/ 131674 h 234087"/>
              <a:gd name="connsiteX1" fmla="*/ 58522 w 387706"/>
              <a:gd name="connsiteY1" fmla="*/ 234087 h 234087"/>
              <a:gd name="connsiteX2" fmla="*/ 387706 w 387706"/>
              <a:gd name="connsiteY2" fmla="*/ 0 h 234087"/>
              <a:gd name="connsiteX3" fmla="*/ 109728 w 387706"/>
              <a:gd name="connsiteY3" fmla="*/ 153620 h 234087"/>
              <a:gd name="connsiteX4" fmla="*/ 0 w 387706"/>
              <a:gd name="connsiteY4" fmla="*/ 131674 h 234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706" h="234087">
                <a:moveTo>
                  <a:pt x="0" y="131674"/>
                </a:moveTo>
                <a:lnTo>
                  <a:pt x="58522" y="234087"/>
                </a:lnTo>
                <a:lnTo>
                  <a:pt x="387706" y="0"/>
                </a:lnTo>
                <a:lnTo>
                  <a:pt x="109728" y="153620"/>
                </a:lnTo>
                <a:lnTo>
                  <a:pt x="0" y="13167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1" name="Picture 20" descr="KI 2006 Graph SG F_Page_2.jpg"/>
          <p:cNvPicPr>
            <a:picLocks noChangeAspect="1"/>
          </p:cNvPicPr>
          <p:nvPr/>
        </p:nvPicPr>
        <p:blipFill>
          <a:blip r:embed="rId3" cstate="print"/>
          <a:srcRect l="56415" t="12430" r="6226" b="32717"/>
          <a:stretch>
            <a:fillRect/>
          </a:stretch>
        </p:blipFill>
        <p:spPr>
          <a:xfrm>
            <a:off x="6201699" y="1647645"/>
            <a:ext cx="2942301" cy="3053752"/>
          </a:xfrm>
          <a:prstGeom prst="rect">
            <a:avLst/>
          </a:prstGeom>
        </p:spPr>
      </p:pic>
      <p:pic>
        <p:nvPicPr>
          <p:cNvPr id="1026" name="Picture 2"/>
          <p:cNvPicPr preferRelativeResize="0"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54151" y="1677809"/>
            <a:ext cx="2889849" cy="2997708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  <a:effectLst/>
        </p:spPr>
      </p:pic>
      <p:sp>
        <p:nvSpPr>
          <p:cNvPr id="24" name="Freeform 23"/>
          <p:cNvSpPr/>
          <p:nvPr/>
        </p:nvSpPr>
        <p:spPr>
          <a:xfrm>
            <a:off x="3193856" y="2104823"/>
            <a:ext cx="288032" cy="306095"/>
          </a:xfrm>
          <a:custGeom>
            <a:avLst/>
            <a:gdLst>
              <a:gd name="connsiteX0" fmla="*/ 0 w 387706"/>
              <a:gd name="connsiteY0" fmla="*/ 131674 h 234087"/>
              <a:gd name="connsiteX1" fmla="*/ 58522 w 387706"/>
              <a:gd name="connsiteY1" fmla="*/ 234087 h 234087"/>
              <a:gd name="connsiteX2" fmla="*/ 387706 w 387706"/>
              <a:gd name="connsiteY2" fmla="*/ 0 h 234087"/>
              <a:gd name="connsiteX3" fmla="*/ 109728 w 387706"/>
              <a:gd name="connsiteY3" fmla="*/ 153620 h 234087"/>
              <a:gd name="connsiteX4" fmla="*/ 0 w 387706"/>
              <a:gd name="connsiteY4" fmla="*/ 131674 h 234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706" h="234087">
                <a:moveTo>
                  <a:pt x="0" y="131674"/>
                </a:moveTo>
                <a:lnTo>
                  <a:pt x="58522" y="234087"/>
                </a:lnTo>
                <a:lnTo>
                  <a:pt x="387706" y="0"/>
                </a:lnTo>
                <a:lnTo>
                  <a:pt x="109728" y="153620"/>
                </a:lnTo>
                <a:lnTo>
                  <a:pt x="0" y="13167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Freeform 26"/>
          <p:cNvSpPr/>
          <p:nvPr/>
        </p:nvSpPr>
        <p:spPr>
          <a:xfrm>
            <a:off x="4544984" y="2391426"/>
            <a:ext cx="288032" cy="306095"/>
          </a:xfrm>
          <a:custGeom>
            <a:avLst/>
            <a:gdLst>
              <a:gd name="connsiteX0" fmla="*/ 0 w 387706"/>
              <a:gd name="connsiteY0" fmla="*/ 131674 h 234087"/>
              <a:gd name="connsiteX1" fmla="*/ 58522 w 387706"/>
              <a:gd name="connsiteY1" fmla="*/ 234087 h 234087"/>
              <a:gd name="connsiteX2" fmla="*/ 387706 w 387706"/>
              <a:gd name="connsiteY2" fmla="*/ 0 h 234087"/>
              <a:gd name="connsiteX3" fmla="*/ 109728 w 387706"/>
              <a:gd name="connsiteY3" fmla="*/ 153620 h 234087"/>
              <a:gd name="connsiteX4" fmla="*/ 0 w 387706"/>
              <a:gd name="connsiteY4" fmla="*/ 131674 h 234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706" h="234087">
                <a:moveTo>
                  <a:pt x="0" y="131674"/>
                </a:moveTo>
                <a:lnTo>
                  <a:pt x="58522" y="234087"/>
                </a:lnTo>
                <a:lnTo>
                  <a:pt x="387706" y="0"/>
                </a:lnTo>
                <a:lnTo>
                  <a:pt x="109728" y="153620"/>
                </a:lnTo>
                <a:lnTo>
                  <a:pt x="0" y="13167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Freeform 28"/>
          <p:cNvSpPr/>
          <p:nvPr/>
        </p:nvSpPr>
        <p:spPr>
          <a:xfrm>
            <a:off x="1883670" y="2691677"/>
            <a:ext cx="288032" cy="306095"/>
          </a:xfrm>
          <a:custGeom>
            <a:avLst/>
            <a:gdLst>
              <a:gd name="connsiteX0" fmla="*/ 0 w 387706"/>
              <a:gd name="connsiteY0" fmla="*/ 131674 h 234087"/>
              <a:gd name="connsiteX1" fmla="*/ 58522 w 387706"/>
              <a:gd name="connsiteY1" fmla="*/ 234087 h 234087"/>
              <a:gd name="connsiteX2" fmla="*/ 387706 w 387706"/>
              <a:gd name="connsiteY2" fmla="*/ 0 h 234087"/>
              <a:gd name="connsiteX3" fmla="*/ 109728 w 387706"/>
              <a:gd name="connsiteY3" fmla="*/ 153620 h 234087"/>
              <a:gd name="connsiteX4" fmla="*/ 0 w 387706"/>
              <a:gd name="connsiteY4" fmla="*/ 131674 h 234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706" h="234087">
                <a:moveTo>
                  <a:pt x="0" y="131674"/>
                </a:moveTo>
                <a:lnTo>
                  <a:pt x="58522" y="234087"/>
                </a:lnTo>
                <a:lnTo>
                  <a:pt x="387706" y="0"/>
                </a:lnTo>
                <a:lnTo>
                  <a:pt x="109728" y="153620"/>
                </a:lnTo>
                <a:lnTo>
                  <a:pt x="0" y="13167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Freeform 30"/>
          <p:cNvSpPr/>
          <p:nvPr/>
        </p:nvSpPr>
        <p:spPr>
          <a:xfrm>
            <a:off x="4490393" y="3005575"/>
            <a:ext cx="288032" cy="306095"/>
          </a:xfrm>
          <a:custGeom>
            <a:avLst/>
            <a:gdLst>
              <a:gd name="connsiteX0" fmla="*/ 0 w 387706"/>
              <a:gd name="connsiteY0" fmla="*/ 131674 h 234087"/>
              <a:gd name="connsiteX1" fmla="*/ 58522 w 387706"/>
              <a:gd name="connsiteY1" fmla="*/ 234087 h 234087"/>
              <a:gd name="connsiteX2" fmla="*/ 387706 w 387706"/>
              <a:gd name="connsiteY2" fmla="*/ 0 h 234087"/>
              <a:gd name="connsiteX3" fmla="*/ 109728 w 387706"/>
              <a:gd name="connsiteY3" fmla="*/ 153620 h 234087"/>
              <a:gd name="connsiteX4" fmla="*/ 0 w 387706"/>
              <a:gd name="connsiteY4" fmla="*/ 131674 h 234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706" h="234087">
                <a:moveTo>
                  <a:pt x="0" y="131674"/>
                </a:moveTo>
                <a:lnTo>
                  <a:pt x="58522" y="234087"/>
                </a:lnTo>
                <a:lnTo>
                  <a:pt x="387706" y="0"/>
                </a:lnTo>
                <a:lnTo>
                  <a:pt x="109728" y="153620"/>
                </a:lnTo>
                <a:lnTo>
                  <a:pt x="0" y="13167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Freeform 34"/>
          <p:cNvSpPr/>
          <p:nvPr/>
        </p:nvSpPr>
        <p:spPr>
          <a:xfrm>
            <a:off x="3180208" y="3305826"/>
            <a:ext cx="288032" cy="306095"/>
          </a:xfrm>
          <a:custGeom>
            <a:avLst/>
            <a:gdLst>
              <a:gd name="connsiteX0" fmla="*/ 0 w 387706"/>
              <a:gd name="connsiteY0" fmla="*/ 131674 h 234087"/>
              <a:gd name="connsiteX1" fmla="*/ 58522 w 387706"/>
              <a:gd name="connsiteY1" fmla="*/ 234087 h 234087"/>
              <a:gd name="connsiteX2" fmla="*/ 387706 w 387706"/>
              <a:gd name="connsiteY2" fmla="*/ 0 h 234087"/>
              <a:gd name="connsiteX3" fmla="*/ 109728 w 387706"/>
              <a:gd name="connsiteY3" fmla="*/ 153620 h 234087"/>
              <a:gd name="connsiteX4" fmla="*/ 0 w 387706"/>
              <a:gd name="connsiteY4" fmla="*/ 131674 h 234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706" h="234087">
                <a:moveTo>
                  <a:pt x="0" y="131674"/>
                </a:moveTo>
                <a:lnTo>
                  <a:pt x="58522" y="234087"/>
                </a:lnTo>
                <a:lnTo>
                  <a:pt x="387706" y="0"/>
                </a:lnTo>
                <a:lnTo>
                  <a:pt x="109728" y="153620"/>
                </a:lnTo>
                <a:lnTo>
                  <a:pt x="0" y="13167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TextBox 35"/>
          <p:cNvSpPr txBox="1"/>
          <p:nvPr/>
        </p:nvSpPr>
        <p:spPr>
          <a:xfrm>
            <a:off x="881805" y="4091890"/>
            <a:ext cx="1865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Yellow-orange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297459" y="4091890"/>
            <a:ext cx="1865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Yellow-green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95453" y="4787926"/>
            <a:ext cx="1865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Violet/Blue-violet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311106" y="4787926"/>
            <a:ext cx="1865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Red-violet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945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4" grpId="0" animBg="1"/>
      <p:bldP spid="27" grpId="0" animBg="1"/>
      <p:bldP spid="29" grpId="0" animBg="1"/>
      <p:bldP spid="31" grpId="0" animBg="1"/>
      <p:bldP spid="35" grpId="0" animBg="1"/>
      <p:bldP spid="36" grpId="0"/>
      <p:bldP spid="37" grpId="0"/>
      <p:bldP spid="38" grpId="0"/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 smtClean="0"/>
              <a:t>Standard Grade Graphic Communication KI    2006 Q3</a:t>
            </a:r>
            <a:endParaRPr lang="en-GB" b="1" dirty="0"/>
          </a:p>
        </p:txBody>
      </p:sp>
      <p:sp>
        <p:nvSpPr>
          <p:cNvPr id="19464" name="AutoShape 8" descr="data:image/jpeg;base64,/9j/4AAQSkZJRgABAQAAAQABAAD/2wBDAAkGBwgHBgkIBwgKCgkLDRYPDQwMDRsUFRAWIB0iIiAdHx8kKDQsJCYxJx8fLT0tMTU3Ojo6Iys/RD84QzQ5Ojf/2wBDAQoKCg0MDRoPDxo3JR8lNzc3Nzc3Nzc3Nzc3Nzc3Nzc3Nzc3Nzc3Nzc3Nzc3Nzc3Nzc3Nzc3Nzc3Nzc3Nzc3Nzf/wAARCACcAKYDASIAAhEBAxEB/8QAHAABAAEFAQEAAAAAAAAAAAAAAAcBAgMEBQYI/8QAOxAAAgEDAgMFBwIEBgIDAAAAAQIDAAQRBSEGEjEHE0FRYRQicYGRobEjwTJScuEzQmKi0fBTY4LC8f/EABkBAQEBAQEBAAAAAAAAAAAAAAABAgMEBf/EACcRAQACAgECBQQDAAAAAAAAAAABAgMRMRIhBBMiQVEyYXGxBSOR/9oADAMBAAIRAxEAPwCcaUpQKUpQKUpQKUpQKUpQKpkedD0qF+KrySXibU3jmmj/AFigMUrIcKAvUEeRoJpzVM1A7aprEVpJFYa1fW8hHuSG4aTB9QxORVun8TccoyJc8QsIlO5EMMhYeWTH+aCe6VEEvH/EdrbPKZ7CdY1LESWx5mx6qwH2qW7cyNBGZgBIVHPgYGcb0GSlKUClKUClKUClKUClKUClKUClKUCrWblUnwAzWHUbgWdhc3TdIYmkPyBP7VCNj2pcSz2KyXJsH71OggKkZ9eb1oN+TtA4hW6naC9haNpGMaS26sqLnYbcpP1rzrXkl1I9xMwaWVjI5UYGScnA+Oa5hlEUDHqEQ9d+grEQBHaREbbZxtkBT+9B2Q9XiT1rlrEqnKSzL8JGP5NJWkiieT2mTCqWwwU9PlQdRmjZoUmOImmjEhwThOcc3T0zUz23GfDVxJHHHrlgJJGCokkwRmJ6ABsE1BaMzCMyNuBk4HjiunocJvdd023Tfmu4iR4YVgxH0BoJ/pVM4/4qooFKUoFKUoFKUoFKVRmVQSxAAGST4UFaVFvG/axBYNLacMLDd3MZ5ZLqXJhQjqFAILn4bepxivIQ9snFSAiSHSZdurW7g+nSSg+gaV89RdrHGEGZJ7jT35veWKS0PT5MCB8/rXVs+27VEVRfaJZzHI5mgnaP4+6Q35oJJ7Sb0WfA2tuJArmzdUyd8kY/evnaV2htFWNsMAqgj5YrX4kvZNc4hutRluJGDvlGmyx5dtsb4Geg6CqTTNL3YzbFFYMQMqWI8DQbsgkc913zFXVs5A6f9NXxRTCVGecuq52K771qrcMZS/s7cvLgBHDePwrKL2AH3hcR+ZaPOPoaDoK58G+u9WXTO9tIoUMWGMDxrVW8t2DFbiPY7A5Un5EVsK+WCq6MT/K4NBfHfqSTMjwhfFxVt1fMptvY7t45jOoV4JCjr1JwQcjbNWXfOIeVlYBmVdxjxqy5ZXvLUZGQzP8AQY/egkbs41fVbjii1sJdVvZ7cxSytHPMZeYADqzZPVh41MQqGuxyET8U3tzjItrHk38DI4x9ozUyjpQKUpQKUpQKVQ9K8Px32jadwuj2lri+1UbezRttFkZBkI/h8Nupz86D0nEXEOmcOWD3usXSW8QyFBPvSHHRR1J+FQnx3xRxTxRbqYNL1Cy0KZeZIlgYmdfORgP9o2+NeM1vXNR13UWvtWu/aLg7KGX3Yh/Ki9FH39TW6eKNaEAjk1e6MTR8jqko3+YHMPkRQcuBVJGQUUbYAx8qrNdjHLEqe6AA2MgY8s/mtWWZpM5JA8getWZ2oL2YsSzEljuST1qmaszTNBdmmatJqmaC4+oH0q5ZpF6SOB4DNY80zQZ/aZT/ABMG/qUGqd8CMPFGw8cZH71gzTNBsRyRRYMaPFg5HdvjBrL7cQ/fd5cPKqlU5sMd8bdT5VpE1TNB3tXlFjZQ32k6xP7dLhJfZp+7wArHcLjx/NfQOh8d8MXVhaIdfsO/MK86yTqrZwM5z418wZq1gGGGAI8jQfYtpe214vPaXEM6fzRSBh9q2K+S+DeIrnhTiG31GyTKA8lzGF/xIiRzD47ZHqK+rbG6hvrOG7tpFkgnjWSN1OQykZBoM9KUoPO8d3d3a8PSpp17HZXdw6wQ3Ei5EZPU/HAOPXFQJc9n/EfM7w3NneFzzFvaCGc+Z5h1+dS5212d9fcJQxafZzXTJexySJCpLKgV/ewN+vL033qGkudVtGZFvriNl2KTpuvoeh+tBztR0fVtEjB1W0Nt3h5Ywzo3enO4BBPTNcxnIbDhgR4EV6xde1cswuPZbtSnKUkbGRnfZhy77ePhXLvoLa5lac2NxZc2MpBErxj1CjOPlig43eL51XmHnWc20LtiC7tZD/I/NEwqw6fcgFvZ5cDxR1kH2oMec9KzQWtxcKWgi5wDg4ZRg/AnJ+Vakg7puV3KE+Eish+4qqq7HKqrY6EEN+KDYlt54f8AGhkj3x7y43rFnyq15ZQoWRnAzsrE4z8DVvefD5UGSqZq3mFObNBdmmatzVM0F2aZq3OaUFc1eilj06/eqRqXOBW9DCAMUFkUOSNt6nrsP1Sa84YnsJskadcd1Gx/kKhgPlkj4YqFIoSxCr8z5f3qbOxK37nQNQblwHvNvgI0/fNBI1KUoB6V85dqS+ydoWpRqpPtDxyA5x1iX9wa+jagXtwszFxtaXilR3lkuFP+YqXB+zLVjkeOjZcgnO48frWqNStu/khcPGUYrnIwatSViFLABumAc1xL45vpv6s/YVB6V7iKQYZ0kGOjjm/Na5hsi2eSOM+cTFD9jXCV8DArPp1hqOpORZozKDu52QfOrWs2nUM2tWsbtOodlY3C4jvLjHlJyyL+KwvbO7AtFYzeZMZjb6jNdmHs74jECzGMx8wyA+VLfAD960Z+HuIbUHmt3YL6/wDNamlo5ZrlraNw0PYkztb3kY8TBcKw+h3rHJbWoID3ckJPhdWvL99qyTPf2pxdWkinzMZ//KpHqgG2HXz5WrGm9wxrpMs29vPYzL4GOYqfodqy2/DmqXEywpbqOY/xvMvJ9f7VVrq1mOZI42P/ALIgf2q+D2ZSO55o/LuZ2X7EkUVsT8G65Hulm0o84ZUf9xXLutK1Gzz7VYXMQXq0kDY+uMfeu1Bf3kG8Go3SnzZVcD8H7107TirW4CAtzazD/Xzxn8Efeg8KDzNhWQnyDCr41LNyjqOvpUjapxIk+hXBvre0N2y4hBhEoJ8yT86j6xUKGAJIB6+JoNqGMAADr61uQoWPKnXG58BWGNWJCrsfHPhXSto1QADp1+NBmghCqAPD7mpu7Jou74TDf+S4kb8D9qhmMVOnZ1F3XB9h/rDv9WNB6WlKUCo07ZOFtR1uOx1DSrc3D2aSLJGh98qxU+6v+Y+70qS6skZUGXIA8zQfId48tpO0FxBLDOhw0cylHU+RUjI8PrWDS9E1XiPUmi0iykuHYjmZR7ibf5m6D51PvFfCnBup6rcX9/BMbuRgZ5EuXVWYAAAjOM4A2G/pW5YJbWVolro4ihtIm5ZI+QDk8ce6Dg+O4zWppOty5ebXeto94Z7KI0xccR3CMVfl9mhkH8XkT/34VI1np1ppvdmxsoYBCMKe5BI+ZGc1uW0FtHK0ltbWzuc/4U3MfXZsb1qzXd9Cyyz211G7EpHCOU5Hhnwzt4E/GvlfyODxOSYnHlmsR7R+/l2xRimfVG5+7o2dy90OYWxyc5JBT5n+9bMlnBIFwY3YjdWIxj9xXEsptQlile9VbcRg8ixzlubA6kEYNbdjNc3ODE+IjuJJYwOYbY2BBHU7EbYr0+Bw5cNdZck2n9M5ufTVW40C1mB7yy8DllG3wrh3/Ami3QIkt1UbjLKK7s+pCynSKWSHvXOEjhmHM3/xOK2VvCVBmW4j82kiOB9Rivfzw4TOueyNL7sms3JNrKynIBALDl+WcV5++7LNSiJ9nfn8QCuamS5vLaGM3E17DHGuzNtufAADcn0FeA4x7RYrOJoLV2iBBAC7zSD/AOgrrTFN+/EfLjfxEUmKx3mfaEXazo9/ojsly4yhAbkJ90noD5GtSK4kK5LEn1rHq+u3erSZlPdw5ysSHb4k+Jq2295a4ZOnfp4erF5nT/Zy25rmWWIRvjlHTArXh/TblG/Mw3NZcbVYB+on9Q/NYdHVt0CjA+vnW9FWlEeld7hrRL7iDUFs9PjydjJK38ES+bH8DqaDLo2mXesX0dlYxF5X6nGyDzY+AqfdA086Vo1nYM4ka3hWNnC4DEDcgeG9anDHDdjw5ZdxaLzSvjvp2HvSH19PIeFdqgUpSgVRlDDBGRVaUGB7SBzlolyM4OOlad1ollc476CN8DA5lB28s106VeqYZmlZ9nAl4fUP3kE8sUixFIyHLBNxuFbIzsB8K1G0e/gdWSZZQH5slChUY6DBIyfE/mvVVQ06mJw1l5SCK/PKJrK3WQjLyMFfJ8hy8p9SSB5fDDHf2pl5GSaFsElhIw2H9YFevZA3VQa15bC3mdZJIY2df4WKglfgfCpH1TM8fCTjtrtLzFkLONJ7m3uUCkmSSS4TGfP9QEg11IpLjuw6RCaLweCQMP71VOF9OiltZLeER+zElFHTcePpXaROVcAdKsxWOFr5k/UhjtC421d45bPQuHL1o91kv7iwf3fPkUr/ALj9KhdlE7s00rd8x97nbLZ9c719okZFaGoaJpWpLy6hptndAjH60Cv+RTcukViJ3p8bzp3ThWYbjOa3tNIaDPXfFfVNtwRwtay97Bw9piv4E2ynHwyK5nFfZrofE10l3MbmzuVjEfPaOqhlGcAqQR49cA1FQLa8PazeW8c9pp0ksMgyjB0XnHTYMwJ6eVc+7tp7K99nu4ZIJkYExyKVI/5HrU42fZtrmixtDoPFkgtnJZre8tVkTPoARj5Yri3vZhxRr2twS8QapYLZxDAktVPOFzuApXAJ9SQMdDTsPHcI8N6hxPf+y2CBY4yO/uWGUiH7nyH4619BcNcP2HDumrZaehAzzSSNu8jeLMf+4GwrNomlWGh6fHY6bbrBBH4Dqx8Sx8SfM1upLG4JRwwBweU53oL6VTIqtApSlApSlApSlApSlApSlApSlApSlApSlBjmk7peYgkeleG16TjOea8fTtT062sYz+kkVsTcOMDb3mK58j9hXtb5Oe1kAJB5cgivLG7mFzd2hVZG7hZGKHBAYOucH+gVN6k1uEf6tZa3DI0evX2q3LXScoinYsGH+lI1wD6gg9K6OiQ6vblVsLa7t4zgOxfkLY6HDEmvb2+qQvNBKGaLvoTy8wxnZSN/QZqG+NeM5rLiDUtPmutQkWCdlSKGVYk5cZHvDcmpmz5prFcFax+dtYseGseuJtP3nt/kaSvbcQ6hpx59eudPSELj+LlbboST5+grucO8R2HEFsZtPlWVFJVnQ5XmHUA+PWvkbVb0aldLLHbCIhQgAdnZz5ksSSa+jOwe27rgKGRlKu88oII6YciueOmWJ3e2/wARpq9q2ntGkjjpSlK7OZSlKBSlKBSlKBSlKBSlKBSlKBSlKC11DqVPQjFcVuH40vpL2KRu+lhSF+Y7ciFyPn+oa7lCM1NG3jBot9ZWukwSBbgWXuTTcuAy90VLAH1xtUScW9nnEfEfHWqzaZp5S0eRStxMeSM+4ucHqd89Aehr6NwDTAqa+F2hLhzsQmsryK61HVA0sRV0WBAFB36k5LeHgPnUuaBo9toenLZWYbuwzOxZyxLscscnzJJrogVWrEIUpSqP/9k="/>
          <p:cNvSpPr>
            <a:spLocks noChangeAspect="1" noChangeArrowheads="1"/>
          </p:cNvSpPr>
          <p:nvPr/>
        </p:nvSpPr>
        <p:spPr bwMode="auto">
          <a:xfrm>
            <a:off x="63500" y="-695325"/>
            <a:ext cx="1514475" cy="1428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1" name="Picture 20" descr="KI 2006 Graph SG F_Page_2.jpg"/>
          <p:cNvPicPr>
            <a:picLocks noChangeAspect="1"/>
          </p:cNvPicPr>
          <p:nvPr/>
        </p:nvPicPr>
        <p:blipFill>
          <a:blip r:embed="rId2" cstate="print"/>
          <a:srcRect l="56415" t="12430" r="6226" b="32717"/>
          <a:stretch>
            <a:fillRect/>
          </a:stretch>
        </p:blipFill>
        <p:spPr>
          <a:xfrm>
            <a:off x="6201699" y="1647645"/>
            <a:ext cx="2942301" cy="3053752"/>
          </a:xfrm>
          <a:prstGeom prst="rect">
            <a:avLst/>
          </a:prstGeom>
        </p:spPr>
      </p:pic>
      <p:pic>
        <p:nvPicPr>
          <p:cNvPr id="1026" name="Picture 2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54151" y="1677809"/>
            <a:ext cx="2889849" cy="2997708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  <a:effectLst/>
        </p:spPr>
      </p:pic>
      <p:pic>
        <p:nvPicPr>
          <p:cNvPr id="41" name="Picture 40" descr="KI 2006 Graph SG F_Page_3.jpg"/>
          <p:cNvPicPr>
            <a:picLocks noChangeAspect="1"/>
          </p:cNvPicPr>
          <p:nvPr/>
        </p:nvPicPr>
        <p:blipFill>
          <a:blip r:embed="rId4" cstate="print"/>
          <a:srcRect l="4179" t="7506" r="53881" b="14157"/>
          <a:stretch>
            <a:fillRect/>
          </a:stretch>
        </p:blipFill>
        <p:spPr>
          <a:xfrm>
            <a:off x="177421" y="641444"/>
            <a:ext cx="4572000" cy="603634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22968" y="1498815"/>
            <a:ext cx="4752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Blue, Blue-green, Green, Yellow-green, Yellow</a:t>
            </a:r>
            <a:endParaRPr lang="en-GB" dirty="0" smtClean="0"/>
          </a:p>
        </p:txBody>
      </p:sp>
      <p:sp>
        <p:nvSpPr>
          <p:cNvPr id="22" name="TextBox 21"/>
          <p:cNvSpPr txBox="1"/>
          <p:nvPr/>
        </p:nvSpPr>
        <p:spPr>
          <a:xfrm>
            <a:off x="822968" y="2263089"/>
            <a:ext cx="4752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Orange, Red-orange, Red-violet, Violet</a:t>
            </a:r>
            <a:r>
              <a:rPr lang="en-GB" dirty="0" smtClean="0"/>
              <a:t>	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29791" y="2890886"/>
            <a:ext cx="2186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White</a:t>
            </a:r>
            <a:endParaRPr lang="en-GB" dirty="0" smtClean="0"/>
          </a:p>
        </p:txBody>
      </p:sp>
      <p:sp>
        <p:nvSpPr>
          <p:cNvPr id="25" name="TextBox 24"/>
          <p:cNvSpPr txBox="1"/>
          <p:nvPr/>
        </p:nvSpPr>
        <p:spPr>
          <a:xfrm>
            <a:off x="1280168" y="4985817"/>
            <a:ext cx="944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Yellow</a:t>
            </a:r>
            <a:endParaRPr lang="en-GB" dirty="0" smtClean="0"/>
          </a:p>
        </p:txBody>
      </p:sp>
      <p:sp>
        <p:nvSpPr>
          <p:cNvPr id="26" name="TextBox 25"/>
          <p:cNvSpPr txBox="1"/>
          <p:nvPr/>
        </p:nvSpPr>
        <p:spPr>
          <a:xfrm>
            <a:off x="3088496" y="4985817"/>
            <a:ext cx="944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Blue</a:t>
            </a:r>
            <a:endParaRPr lang="en-GB" dirty="0" smtClean="0"/>
          </a:p>
        </p:txBody>
      </p:sp>
      <p:sp>
        <p:nvSpPr>
          <p:cNvPr id="28" name="TextBox 27"/>
          <p:cNvSpPr txBox="1"/>
          <p:nvPr/>
        </p:nvSpPr>
        <p:spPr>
          <a:xfrm>
            <a:off x="1396174" y="5613614"/>
            <a:ext cx="944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Green</a:t>
            </a:r>
            <a:endParaRPr lang="en-GB" dirty="0" smtClean="0"/>
          </a:p>
        </p:txBody>
      </p:sp>
      <p:sp>
        <p:nvSpPr>
          <p:cNvPr id="30" name="TextBox 29"/>
          <p:cNvSpPr txBox="1"/>
          <p:nvPr/>
        </p:nvSpPr>
        <p:spPr>
          <a:xfrm>
            <a:off x="3149912" y="5613614"/>
            <a:ext cx="944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mtClean="0">
                <a:solidFill>
                  <a:srgbClr val="FF0000"/>
                </a:solidFill>
              </a:rPr>
              <a:t>Orange</a:t>
            </a:r>
            <a:endParaRPr lang="en-GB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1293816" y="6227764"/>
            <a:ext cx="1579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Blue-violet</a:t>
            </a:r>
            <a:endParaRPr lang="en-GB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3088496" y="6227764"/>
            <a:ext cx="1579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Yellow-orange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46097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2" grpId="0"/>
      <p:bldP spid="23" grpId="0"/>
      <p:bldP spid="25" grpId="0"/>
      <p:bldP spid="26" grpId="0"/>
      <p:bldP spid="28" grpId="0"/>
      <p:bldP spid="30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 smtClean="0"/>
              <a:t>Standard Grade Graphic Communication KI    2006 Q4</a:t>
            </a:r>
            <a:endParaRPr lang="en-GB" b="1" dirty="0"/>
          </a:p>
        </p:txBody>
      </p:sp>
      <p:sp>
        <p:nvSpPr>
          <p:cNvPr id="19464" name="AutoShape 8" descr="data:image/jpeg;base64,/9j/4AAQSkZJRgABAQAAAQABAAD/2wBDAAkGBwgHBgkIBwgKCgkLDRYPDQwMDRsUFRAWIB0iIiAdHx8kKDQsJCYxJx8fLT0tMTU3Ojo6Iys/RD84QzQ5Ojf/2wBDAQoKCg0MDRoPDxo3JR8lNzc3Nzc3Nzc3Nzc3Nzc3Nzc3Nzc3Nzc3Nzc3Nzc3Nzc3Nzc3Nzc3Nzc3Nzc3Nzc3Nzf/wAARCACcAKYDASIAAhEBAxEB/8QAHAABAAEFAQEAAAAAAAAAAAAAAAcBAgMEBQYI/8QAOxAAAgEDAgMFBwIEBgIDAAAAAQIDAAQRBSEGEjEHE0FRYRQicYGRobEjwTJScuEzQmKi0fBTY4LC8f/EABkBAQEBAQEBAAAAAAAAAAAAAAABAgMEBf/EACcRAQACAgECBQQDAAAAAAAAAAABAgMRMRIhBBMiQVEyYXGxBSOR/9oADAMBAAIRAxEAPwCcaUpQKUpQKUpQKUpQKUpQKpkedD0qF+KrySXibU3jmmj/AFigMUrIcKAvUEeRoJpzVM1A7aprEVpJFYa1fW8hHuSG4aTB9QxORVun8TccoyJc8QsIlO5EMMhYeWTH+aCe6VEEvH/EdrbPKZ7CdY1LESWx5mx6qwH2qW7cyNBGZgBIVHPgYGcb0GSlKUClKUClKUClKUClKUClKUClKUCrWblUnwAzWHUbgWdhc3TdIYmkPyBP7VCNj2pcSz2KyXJsH71OggKkZ9eb1oN+TtA4hW6naC9haNpGMaS26sqLnYbcpP1rzrXkl1I9xMwaWVjI5UYGScnA+Oa5hlEUDHqEQ9d+grEQBHaREbbZxtkBT+9B2Q9XiT1rlrEqnKSzL8JGP5NJWkiieT2mTCqWwwU9PlQdRmjZoUmOImmjEhwThOcc3T0zUz23GfDVxJHHHrlgJJGCokkwRmJ6ABsE1BaMzCMyNuBk4HjiunocJvdd023Tfmu4iR4YVgxH0BoJ/pVM4/4qooFKUoFKUoFKUoFKVRmVQSxAAGST4UFaVFvG/axBYNLacMLDd3MZ5ZLqXJhQjqFAILn4bepxivIQ9snFSAiSHSZdurW7g+nSSg+gaV89RdrHGEGZJ7jT35veWKS0PT5MCB8/rXVs+27VEVRfaJZzHI5mgnaP4+6Q35oJJ7Sb0WfA2tuJArmzdUyd8kY/evnaV2htFWNsMAqgj5YrX4kvZNc4hutRluJGDvlGmyx5dtsb4Geg6CqTTNL3YzbFFYMQMqWI8DQbsgkc913zFXVs5A6f9NXxRTCVGecuq52K771qrcMZS/s7cvLgBHDePwrKL2AH3hcR+ZaPOPoaDoK58G+u9WXTO9tIoUMWGMDxrVW8t2DFbiPY7A5Un5EVsK+WCq6MT/K4NBfHfqSTMjwhfFxVt1fMptvY7t45jOoV4JCjr1JwQcjbNWXfOIeVlYBmVdxjxqy5ZXvLUZGQzP8AQY/egkbs41fVbjii1sJdVvZ7cxSytHPMZeYADqzZPVh41MQqGuxyET8U3tzjItrHk38DI4x9ozUyjpQKUpQKUpQKVQ9K8Px32jadwuj2lri+1UbezRttFkZBkI/h8Nupz86D0nEXEOmcOWD3usXSW8QyFBPvSHHRR1J+FQnx3xRxTxRbqYNL1Cy0KZeZIlgYmdfORgP9o2+NeM1vXNR13UWvtWu/aLg7KGX3Yh/Ki9FH39TW6eKNaEAjk1e6MTR8jqko3+YHMPkRQcuBVJGQUUbYAx8qrNdjHLEqe6AA2MgY8s/mtWWZpM5JA8getWZ2oL2YsSzEljuST1qmaszTNBdmmatJqmaC4+oH0q5ZpF6SOB4DNY80zQZ/aZT/ABMG/qUGqd8CMPFGw8cZH71gzTNBsRyRRYMaPFg5HdvjBrL7cQ/fd5cPKqlU5sMd8bdT5VpE1TNB3tXlFjZQ32k6xP7dLhJfZp+7wArHcLjx/NfQOh8d8MXVhaIdfsO/MK86yTqrZwM5z418wZq1gGGGAI8jQfYtpe214vPaXEM6fzRSBh9q2K+S+DeIrnhTiG31GyTKA8lzGF/xIiRzD47ZHqK+rbG6hvrOG7tpFkgnjWSN1OQykZBoM9KUoPO8d3d3a8PSpp17HZXdw6wQ3Ei5EZPU/HAOPXFQJc9n/EfM7w3NneFzzFvaCGc+Z5h1+dS5212d9fcJQxafZzXTJexySJCpLKgV/ewN+vL033qGkudVtGZFvriNl2KTpuvoeh+tBztR0fVtEjB1W0Nt3h5Ywzo3enO4BBPTNcxnIbDhgR4EV6xde1cswuPZbtSnKUkbGRnfZhy77ePhXLvoLa5lac2NxZc2MpBErxj1CjOPlig43eL51XmHnWc20LtiC7tZD/I/NEwqw6fcgFvZ5cDxR1kH2oMec9KzQWtxcKWgi5wDg4ZRg/AnJ+Vakg7puV3KE+Eish+4qqq7HKqrY6EEN+KDYlt54f8AGhkj3x7y43rFnyq15ZQoWRnAzsrE4z8DVvefD5UGSqZq3mFObNBdmmatzVM0F2aZq3OaUFc1eilj06/eqRqXOBW9DCAMUFkUOSNt6nrsP1Sa84YnsJskadcd1Gx/kKhgPlkj4YqFIoSxCr8z5f3qbOxK37nQNQblwHvNvgI0/fNBI1KUoB6V85dqS+ydoWpRqpPtDxyA5x1iX9wa+jagXtwszFxtaXilR3lkuFP+YqXB+zLVjkeOjZcgnO48frWqNStu/khcPGUYrnIwatSViFLABumAc1xL45vpv6s/YVB6V7iKQYZ0kGOjjm/Na5hsi2eSOM+cTFD9jXCV8DArPp1hqOpORZozKDu52QfOrWs2nUM2tWsbtOodlY3C4jvLjHlJyyL+KwvbO7AtFYzeZMZjb6jNdmHs74jECzGMx8wyA+VLfAD960Z+HuIbUHmt3YL6/wDNamlo5ZrlraNw0PYkztb3kY8TBcKw+h3rHJbWoID3ckJPhdWvL99qyTPf2pxdWkinzMZ//KpHqgG2HXz5WrGm9wxrpMs29vPYzL4GOYqfodqy2/DmqXEywpbqOY/xvMvJ9f7VVrq1mOZI42P/ALIgf2q+D2ZSO55o/LuZ2X7EkUVsT8G65Hulm0o84ZUf9xXLutK1Gzz7VYXMQXq0kDY+uMfeu1Bf3kG8Go3SnzZVcD8H7107TirW4CAtzazD/Xzxn8Efeg8KDzNhWQnyDCr41LNyjqOvpUjapxIk+hXBvre0N2y4hBhEoJ8yT86j6xUKGAJIB6+JoNqGMAADr61uQoWPKnXG58BWGNWJCrsfHPhXSto1QADp1+NBmghCqAPD7mpu7Jou74TDf+S4kb8D9qhmMVOnZ1F3XB9h/rDv9WNB6WlKUCo07ZOFtR1uOx1DSrc3D2aSLJGh98qxU+6v+Y+70qS6skZUGXIA8zQfId48tpO0FxBLDOhw0cylHU+RUjI8PrWDS9E1XiPUmi0iykuHYjmZR7ibf5m6D51PvFfCnBup6rcX9/BMbuRgZ5EuXVWYAAAjOM4A2G/pW5YJbWVolro4ihtIm5ZI+QDk8ce6Dg+O4zWppOty5ebXeto94Z7KI0xccR3CMVfl9mhkH8XkT/34VI1np1ppvdmxsoYBCMKe5BI+ZGc1uW0FtHK0ltbWzuc/4U3MfXZsb1qzXd9Cyyz211G7EpHCOU5Hhnwzt4E/GvlfyODxOSYnHlmsR7R+/l2xRimfVG5+7o2dy90OYWxyc5JBT5n+9bMlnBIFwY3YjdWIxj9xXEsptQlile9VbcRg8ixzlubA6kEYNbdjNc3ODE+IjuJJYwOYbY2BBHU7EbYr0+Bw5cNdZck2n9M5ufTVW40C1mB7yy8DllG3wrh3/Ami3QIkt1UbjLKK7s+pCynSKWSHvXOEjhmHM3/xOK2VvCVBmW4j82kiOB9Rivfzw4TOueyNL7sms3JNrKynIBALDl+WcV5++7LNSiJ9nfn8QCuamS5vLaGM3E17DHGuzNtufAADcn0FeA4x7RYrOJoLV2iBBAC7zSD/AOgrrTFN+/EfLjfxEUmKx3mfaEXazo9/ojsly4yhAbkJ90noD5GtSK4kK5LEn1rHq+u3erSZlPdw5ysSHb4k+Jq2295a4ZOnfp4erF5nT/Zy25rmWWIRvjlHTArXh/TblG/Mw3NZcbVYB+on9Q/NYdHVt0CjA+vnW9FWlEeld7hrRL7iDUFs9PjydjJK38ES+bH8DqaDLo2mXesX0dlYxF5X6nGyDzY+AqfdA086Vo1nYM4ka3hWNnC4DEDcgeG9anDHDdjw5ZdxaLzSvjvp2HvSH19PIeFdqgUpSgVRlDDBGRVaUGB7SBzlolyM4OOlad1ollc476CN8DA5lB28s106VeqYZmlZ9nAl4fUP3kE8sUixFIyHLBNxuFbIzsB8K1G0e/gdWSZZQH5slChUY6DBIyfE/mvVVQ06mJw1l5SCK/PKJrK3WQjLyMFfJ8hy8p9SSB5fDDHf2pl5GSaFsElhIw2H9YFevZA3VQa15bC3mdZJIY2df4WKglfgfCpH1TM8fCTjtrtLzFkLONJ7m3uUCkmSSS4TGfP9QEg11IpLjuw6RCaLweCQMP71VOF9OiltZLeER+zElFHTcePpXaROVcAdKsxWOFr5k/UhjtC421d45bPQuHL1o91kv7iwf3fPkUr/ALj9KhdlE7s00rd8x97nbLZ9c719okZFaGoaJpWpLy6hptndAjH60Cv+RTcukViJ3p8bzp3ThWYbjOa3tNIaDPXfFfVNtwRwtay97Bw9piv4E2ynHwyK5nFfZrofE10l3MbmzuVjEfPaOqhlGcAqQR49cA1FQLa8PazeW8c9pp0ksMgyjB0XnHTYMwJ6eVc+7tp7K99nu4ZIJkYExyKVI/5HrU42fZtrmixtDoPFkgtnJZre8tVkTPoARj5Yri3vZhxRr2twS8QapYLZxDAktVPOFzuApXAJ9SQMdDTsPHcI8N6hxPf+y2CBY4yO/uWGUiH7nyH4619BcNcP2HDumrZaehAzzSSNu8jeLMf+4GwrNomlWGh6fHY6bbrBBH4Dqx8Sx8SfM1upLG4JRwwBweU53oL6VTIqtApSlApSlApSlApSlApSlApSlApSlApSlBjmk7peYgkeleG16TjOea8fTtT062sYz+kkVsTcOMDb3mK58j9hXtb5Oe1kAJB5cgivLG7mFzd2hVZG7hZGKHBAYOucH+gVN6k1uEf6tZa3DI0evX2q3LXScoinYsGH+lI1wD6gg9K6OiQ6vblVsLa7t4zgOxfkLY6HDEmvb2+qQvNBKGaLvoTy8wxnZSN/QZqG+NeM5rLiDUtPmutQkWCdlSKGVYk5cZHvDcmpmz5prFcFax+dtYseGseuJtP3nt/kaSvbcQ6hpx59eudPSELj+LlbboST5+grucO8R2HEFsZtPlWVFJVnQ5XmHUA+PWvkbVb0aldLLHbCIhQgAdnZz5ksSSa+jOwe27rgKGRlKu88oII6YciueOmWJ3e2/wARpq9q2ntGkjjpSlK7OZSlKBSlKBSlKBSlKBSlKBSlKBSlKC11DqVPQjFcVuH40vpL2KRu+lhSF+Y7ciFyPn+oa7lCM1NG3jBot9ZWukwSBbgWXuTTcuAy90VLAH1xtUScW9nnEfEfHWqzaZp5S0eRStxMeSM+4ucHqd89Aehr6NwDTAqa+F2hLhzsQmsryK61HVA0sRV0WBAFB36k5LeHgPnUuaBo9toenLZWYbuwzOxZyxLscscnzJJrogVWrEIUpSqP/9k="/>
          <p:cNvSpPr>
            <a:spLocks noChangeAspect="1" noChangeArrowheads="1"/>
          </p:cNvSpPr>
          <p:nvPr/>
        </p:nvSpPr>
        <p:spPr bwMode="auto">
          <a:xfrm>
            <a:off x="63500" y="-695325"/>
            <a:ext cx="1514475" cy="1428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7" name="Picture 16" descr="KI 2006 Graph SG F_Page_4.jpg"/>
          <p:cNvPicPr>
            <a:picLocks noChangeAspect="1"/>
          </p:cNvPicPr>
          <p:nvPr/>
        </p:nvPicPr>
        <p:blipFill>
          <a:blip r:embed="rId2" cstate="print"/>
          <a:srcRect l="4925" t="5394" r="52985" b="53009"/>
          <a:stretch>
            <a:fillRect/>
          </a:stretch>
        </p:blipFill>
        <p:spPr>
          <a:xfrm>
            <a:off x="0" y="668739"/>
            <a:ext cx="6114893" cy="4271751"/>
          </a:xfrm>
          <a:prstGeom prst="rect">
            <a:avLst/>
          </a:prstGeom>
        </p:spPr>
      </p:pic>
      <p:pic>
        <p:nvPicPr>
          <p:cNvPr id="19" name="Picture 18" descr="KI 2006 Graph SG F_Page_4.jpg"/>
          <p:cNvPicPr>
            <a:picLocks noChangeAspect="1"/>
          </p:cNvPicPr>
          <p:nvPr/>
        </p:nvPicPr>
        <p:blipFill>
          <a:blip r:embed="rId3" cstate="print"/>
          <a:srcRect l="56119" t="13534" r="3284" b="40013"/>
          <a:stretch>
            <a:fillRect/>
          </a:stretch>
        </p:blipFill>
        <p:spPr>
          <a:xfrm>
            <a:off x="6113452" y="1555845"/>
            <a:ext cx="2716649" cy="2197289"/>
          </a:xfrm>
          <a:prstGeom prst="rect">
            <a:avLst/>
          </a:prstGeom>
        </p:spPr>
      </p:pic>
      <p:sp>
        <p:nvSpPr>
          <p:cNvPr id="20" name="Freeform 19"/>
          <p:cNvSpPr/>
          <p:nvPr/>
        </p:nvSpPr>
        <p:spPr>
          <a:xfrm>
            <a:off x="4254136" y="2009289"/>
            <a:ext cx="288032" cy="306095"/>
          </a:xfrm>
          <a:custGeom>
            <a:avLst/>
            <a:gdLst>
              <a:gd name="connsiteX0" fmla="*/ 0 w 387706"/>
              <a:gd name="connsiteY0" fmla="*/ 131674 h 234087"/>
              <a:gd name="connsiteX1" fmla="*/ 58522 w 387706"/>
              <a:gd name="connsiteY1" fmla="*/ 234087 h 234087"/>
              <a:gd name="connsiteX2" fmla="*/ 387706 w 387706"/>
              <a:gd name="connsiteY2" fmla="*/ 0 h 234087"/>
              <a:gd name="connsiteX3" fmla="*/ 109728 w 387706"/>
              <a:gd name="connsiteY3" fmla="*/ 153620 h 234087"/>
              <a:gd name="connsiteX4" fmla="*/ 0 w 387706"/>
              <a:gd name="connsiteY4" fmla="*/ 131674 h 234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706" h="234087">
                <a:moveTo>
                  <a:pt x="0" y="131674"/>
                </a:moveTo>
                <a:lnTo>
                  <a:pt x="58522" y="234087"/>
                </a:lnTo>
                <a:lnTo>
                  <a:pt x="387706" y="0"/>
                </a:lnTo>
                <a:lnTo>
                  <a:pt x="109728" y="153620"/>
                </a:lnTo>
                <a:lnTo>
                  <a:pt x="0" y="13167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Freeform 23"/>
          <p:cNvSpPr/>
          <p:nvPr/>
        </p:nvSpPr>
        <p:spPr>
          <a:xfrm>
            <a:off x="4254136" y="2377779"/>
            <a:ext cx="288032" cy="306095"/>
          </a:xfrm>
          <a:custGeom>
            <a:avLst/>
            <a:gdLst>
              <a:gd name="connsiteX0" fmla="*/ 0 w 387706"/>
              <a:gd name="connsiteY0" fmla="*/ 131674 h 234087"/>
              <a:gd name="connsiteX1" fmla="*/ 58522 w 387706"/>
              <a:gd name="connsiteY1" fmla="*/ 234087 h 234087"/>
              <a:gd name="connsiteX2" fmla="*/ 387706 w 387706"/>
              <a:gd name="connsiteY2" fmla="*/ 0 h 234087"/>
              <a:gd name="connsiteX3" fmla="*/ 109728 w 387706"/>
              <a:gd name="connsiteY3" fmla="*/ 153620 h 234087"/>
              <a:gd name="connsiteX4" fmla="*/ 0 w 387706"/>
              <a:gd name="connsiteY4" fmla="*/ 131674 h 234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706" h="234087">
                <a:moveTo>
                  <a:pt x="0" y="131674"/>
                </a:moveTo>
                <a:lnTo>
                  <a:pt x="58522" y="234087"/>
                </a:lnTo>
                <a:lnTo>
                  <a:pt x="387706" y="0"/>
                </a:lnTo>
                <a:lnTo>
                  <a:pt x="109728" y="153620"/>
                </a:lnTo>
                <a:lnTo>
                  <a:pt x="0" y="13167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Freeform 26"/>
          <p:cNvSpPr/>
          <p:nvPr/>
        </p:nvSpPr>
        <p:spPr>
          <a:xfrm>
            <a:off x="5291366" y="2705325"/>
            <a:ext cx="288032" cy="306095"/>
          </a:xfrm>
          <a:custGeom>
            <a:avLst/>
            <a:gdLst>
              <a:gd name="connsiteX0" fmla="*/ 0 w 387706"/>
              <a:gd name="connsiteY0" fmla="*/ 131674 h 234087"/>
              <a:gd name="connsiteX1" fmla="*/ 58522 w 387706"/>
              <a:gd name="connsiteY1" fmla="*/ 234087 h 234087"/>
              <a:gd name="connsiteX2" fmla="*/ 387706 w 387706"/>
              <a:gd name="connsiteY2" fmla="*/ 0 h 234087"/>
              <a:gd name="connsiteX3" fmla="*/ 109728 w 387706"/>
              <a:gd name="connsiteY3" fmla="*/ 153620 h 234087"/>
              <a:gd name="connsiteX4" fmla="*/ 0 w 387706"/>
              <a:gd name="connsiteY4" fmla="*/ 131674 h 234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706" h="234087">
                <a:moveTo>
                  <a:pt x="0" y="131674"/>
                </a:moveTo>
                <a:lnTo>
                  <a:pt x="58522" y="234087"/>
                </a:lnTo>
                <a:lnTo>
                  <a:pt x="387706" y="0"/>
                </a:lnTo>
                <a:lnTo>
                  <a:pt x="109728" y="153620"/>
                </a:lnTo>
                <a:lnTo>
                  <a:pt x="0" y="13167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Freeform 30"/>
          <p:cNvSpPr/>
          <p:nvPr/>
        </p:nvSpPr>
        <p:spPr>
          <a:xfrm>
            <a:off x="5250423" y="3032871"/>
            <a:ext cx="288032" cy="306095"/>
          </a:xfrm>
          <a:custGeom>
            <a:avLst/>
            <a:gdLst>
              <a:gd name="connsiteX0" fmla="*/ 0 w 387706"/>
              <a:gd name="connsiteY0" fmla="*/ 131674 h 234087"/>
              <a:gd name="connsiteX1" fmla="*/ 58522 w 387706"/>
              <a:gd name="connsiteY1" fmla="*/ 234087 h 234087"/>
              <a:gd name="connsiteX2" fmla="*/ 387706 w 387706"/>
              <a:gd name="connsiteY2" fmla="*/ 0 h 234087"/>
              <a:gd name="connsiteX3" fmla="*/ 109728 w 387706"/>
              <a:gd name="connsiteY3" fmla="*/ 153620 h 234087"/>
              <a:gd name="connsiteX4" fmla="*/ 0 w 387706"/>
              <a:gd name="connsiteY4" fmla="*/ 131674 h 234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706" h="234087">
                <a:moveTo>
                  <a:pt x="0" y="131674"/>
                </a:moveTo>
                <a:lnTo>
                  <a:pt x="58522" y="234087"/>
                </a:lnTo>
                <a:lnTo>
                  <a:pt x="387706" y="0"/>
                </a:lnTo>
                <a:lnTo>
                  <a:pt x="109728" y="153620"/>
                </a:lnTo>
                <a:lnTo>
                  <a:pt x="0" y="13167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Freeform 31"/>
          <p:cNvSpPr/>
          <p:nvPr/>
        </p:nvSpPr>
        <p:spPr>
          <a:xfrm>
            <a:off x="4254136" y="3387713"/>
            <a:ext cx="288032" cy="306095"/>
          </a:xfrm>
          <a:custGeom>
            <a:avLst/>
            <a:gdLst>
              <a:gd name="connsiteX0" fmla="*/ 0 w 387706"/>
              <a:gd name="connsiteY0" fmla="*/ 131674 h 234087"/>
              <a:gd name="connsiteX1" fmla="*/ 58522 w 387706"/>
              <a:gd name="connsiteY1" fmla="*/ 234087 h 234087"/>
              <a:gd name="connsiteX2" fmla="*/ 387706 w 387706"/>
              <a:gd name="connsiteY2" fmla="*/ 0 h 234087"/>
              <a:gd name="connsiteX3" fmla="*/ 109728 w 387706"/>
              <a:gd name="connsiteY3" fmla="*/ 153620 h 234087"/>
              <a:gd name="connsiteX4" fmla="*/ 0 w 387706"/>
              <a:gd name="connsiteY4" fmla="*/ 131674 h 234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706" h="234087">
                <a:moveTo>
                  <a:pt x="0" y="131674"/>
                </a:moveTo>
                <a:lnTo>
                  <a:pt x="58522" y="234087"/>
                </a:lnTo>
                <a:lnTo>
                  <a:pt x="387706" y="0"/>
                </a:lnTo>
                <a:lnTo>
                  <a:pt x="109728" y="153620"/>
                </a:lnTo>
                <a:lnTo>
                  <a:pt x="0" y="13167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Freeform 32"/>
          <p:cNvSpPr/>
          <p:nvPr/>
        </p:nvSpPr>
        <p:spPr>
          <a:xfrm>
            <a:off x="4240489" y="3728907"/>
            <a:ext cx="288032" cy="306095"/>
          </a:xfrm>
          <a:custGeom>
            <a:avLst/>
            <a:gdLst>
              <a:gd name="connsiteX0" fmla="*/ 0 w 387706"/>
              <a:gd name="connsiteY0" fmla="*/ 131674 h 234087"/>
              <a:gd name="connsiteX1" fmla="*/ 58522 w 387706"/>
              <a:gd name="connsiteY1" fmla="*/ 234087 h 234087"/>
              <a:gd name="connsiteX2" fmla="*/ 387706 w 387706"/>
              <a:gd name="connsiteY2" fmla="*/ 0 h 234087"/>
              <a:gd name="connsiteX3" fmla="*/ 109728 w 387706"/>
              <a:gd name="connsiteY3" fmla="*/ 153620 h 234087"/>
              <a:gd name="connsiteX4" fmla="*/ 0 w 387706"/>
              <a:gd name="connsiteY4" fmla="*/ 131674 h 234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706" h="234087">
                <a:moveTo>
                  <a:pt x="0" y="131674"/>
                </a:moveTo>
                <a:lnTo>
                  <a:pt x="58522" y="234087"/>
                </a:lnTo>
                <a:lnTo>
                  <a:pt x="387706" y="0"/>
                </a:lnTo>
                <a:lnTo>
                  <a:pt x="109728" y="153620"/>
                </a:lnTo>
                <a:lnTo>
                  <a:pt x="0" y="13167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Freeform 33"/>
          <p:cNvSpPr/>
          <p:nvPr/>
        </p:nvSpPr>
        <p:spPr>
          <a:xfrm>
            <a:off x="5264071" y="4083748"/>
            <a:ext cx="288032" cy="306095"/>
          </a:xfrm>
          <a:custGeom>
            <a:avLst/>
            <a:gdLst>
              <a:gd name="connsiteX0" fmla="*/ 0 w 387706"/>
              <a:gd name="connsiteY0" fmla="*/ 131674 h 234087"/>
              <a:gd name="connsiteX1" fmla="*/ 58522 w 387706"/>
              <a:gd name="connsiteY1" fmla="*/ 234087 h 234087"/>
              <a:gd name="connsiteX2" fmla="*/ 387706 w 387706"/>
              <a:gd name="connsiteY2" fmla="*/ 0 h 234087"/>
              <a:gd name="connsiteX3" fmla="*/ 109728 w 387706"/>
              <a:gd name="connsiteY3" fmla="*/ 153620 h 234087"/>
              <a:gd name="connsiteX4" fmla="*/ 0 w 387706"/>
              <a:gd name="connsiteY4" fmla="*/ 131674 h 234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706" h="234087">
                <a:moveTo>
                  <a:pt x="0" y="131674"/>
                </a:moveTo>
                <a:lnTo>
                  <a:pt x="58522" y="234087"/>
                </a:lnTo>
                <a:lnTo>
                  <a:pt x="387706" y="0"/>
                </a:lnTo>
                <a:lnTo>
                  <a:pt x="109728" y="153620"/>
                </a:lnTo>
                <a:lnTo>
                  <a:pt x="0" y="13167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Freeform 34"/>
          <p:cNvSpPr/>
          <p:nvPr/>
        </p:nvSpPr>
        <p:spPr>
          <a:xfrm>
            <a:off x="4240489" y="4411294"/>
            <a:ext cx="288032" cy="306095"/>
          </a:xfrm>
          <a:custGeom>
            <a:avLst/>
            <a:gdLst>
              <a:gd name="connsiteX0" fmla="*/ 0 w 387706"/>
              <a:gd name="connsiteY0" fmla="*/ 131674 h 234087"/>
              <a:gd name="connsiteX1" fmla="*/ 58522 w 387706"/>
              <a:gd name="connsiteY1" fmla="*/ 234087 h 234087"/>
              <a:gd name="connsiteX2" fmla="*/ 387706 w 387706"/>
              <a:gd name="connsiteY2" fmla="*/ 0 h 234087"/>
              <a:gd name="connsiteX3" fmla="*/ 109728 w 387706"/>
              <a:gd name="connsiteY3" fmla="*/ 153620 h 234087"/>
              <a:gd name="connsiteX4" fmla="*/ 0 w 387706"/>
              <a:gd name="connsiteY4" fmla="*/ 131674 h 234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706" h="234087">
                <a:moveTo>
                  <a:pt x="0" y="131674"/>
                </a:moveTo>
                <a:lnTo>
                  <a:pt x="58522" y="234087"/>
                </a:lnTo>
                <a:lnTo>
                  <a:pt x="387706" y="0"/>
                </a:lnTo>
                <a:lnTo>
                  <a:pt x="109728" y="153620"/>
                </a:lnTo>
                <a:lnTo>
                  <a:pt x="0" y="13167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4690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4" grpId="0" animBg="1"/>
      <p:bldP spid="27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164</Words>
  <Application>Microsoft Office PowerPoint</Application>
  <PresentationFormat>On-screen Show (4:3)</PresentationFormat>
  <Paragraphs>59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Jacquie</dc:creator>
  <cp:lastModifiedBy>Jacquie</cp:lastModifiedBy>
  <cp:revision>6</cp:revision>
  <dcterms:created xsi:type="dcterms:W3CDTF">2012-11-05T18:54:25Z</dcterms:created>
  <dcterms:modified xsi:type="dcterms:W3CDTF">2012-11-05T19:05:45Z</dcterms:modified>
</cp:coreProperties>
</file>