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9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6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1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1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2003 Q1</a:t>
            </a:r>
            <a:endParaRPr lang="en-GB" b="1" dirty="0"/>
          </a:p>
        </p:txBody>
      </p:sp>
      <p:pic>
        <p:nvPicPr>
          <p:cNvPr id="23" name="Picture 22" descr="KI 2003 Graph SG F_Page_1.jpg"/>
          <p:cNvPicPr>
            <a:picLocks noChangeAspect="1"/>
          </p:cNvPicPr>
          <p:nvPr/>
        </p:nvPicPr>
        <p:blipFill>
          <a:blip r:embed="rId2" cstate="print"/>
          <a:srcRect l="55926" t="6669" r="4321" b="21448"/>
          <a:stretch>
            <a:fillRect/>
          </a:stretch>
        </p:blipFill>
        <p:spPr>
          <a:xfrm>
            <a:off x="0" y="711200"/>
            <a:ext cx="4594578" cy="5864508"/>
          </a:xfrm>
          <a:prstGeom prst="rect">
            <a:avLst/>
          </a:prstGeom>
        </p:spPr>
      </p:pic>
      <p:pic>
        <p:nvPicPr>
          <p:cNvPr id="1026" name="Picture 2" descr="http://image.made-in-china.com/2f0j00bCOtHJDzAnka/Cap-232-Toy-Airplane-F090-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060598" y="688621"/>
            <a:ext cx="3436055" cy="3436055"/>
          </a:xfrm>
          <a:prstGeom prst="rect">
            <a:avLst/>
          </a:prstGeom>
          <a:noFill/>
        </p:spPr>
      </p:pic>
      <p:pic>
        <p:nvPicPr>
          <p:cNvPr id="27" name="Picture 2" descr="http://image.made-in-china.com/2f0j00bCOtHJDzAnka/Cap-232-Toy-Airplane-F09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598" y="688621"/>
            <a:ext cx="3436055" cy="343605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6842" y="1367444"/>
            <a:ext cx="19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Violet, Blue-violet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9" name="Picture 28" descr="KI 2004 Graph SG F_Page_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8" t="8523" r="64416" b="54180"/>
          <a:stretch>
            <a:fillRect/>
          </a:stretch>
        </p:blipFill>
        <p:spPr>
          <a:xfrm>
            <a:off x="5645708" y="3788808"/>
            <a:ext cx="2721451" cy="30691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89776" y="1344866"/>
            <a:ext cx="19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Red, Red-violet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5864" y="1920599"/>
            <a:ext cx="19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Yellow-green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1064" y="1909310"/>
            <a:ext cx="19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Yellow- orange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7776" y="2609221"/>
            <a:ext cx="19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Secondary colour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7154" y="3162376"/>
            <a:ext cx="19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Red-violet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67904" y="3152851"/>
            <a:ext cx="19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Red-orange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19375" y="4244975"/>
            <a:ext cx="5842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2609850" y="4587875"/>
            <a:ext cx="5842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1015279" y="6181801"/>
            <a:ext cx="19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 or Yellow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10779" y="6181801"/>
            <a:ext cx="19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 or Green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124451" y="1924050"/>
            <a:ext cx="211931" cy="161925"/>
          </a:xfrm>
          <a:custGeom>
            <a:avLst/>
            <a:gdLst>
              <a:gd name="connsiteX0" fmla="*/ 0 w 211931"/>
              <a:gd name="connsiteY0" fmla="*/ 50006 h 161925"/>
              <a:gd name="connsiteX1" fmla="*/ 61912 w 211931"/>
              <a:gd name="connsiteY1" fmla="*/ 16669 h 161925"/>
              <a:gd name="connsiteX2" fmla="*/ 92869 w 211931"/>
              <a:gd name="connsiteY2" fmla="*/ 7144 h 161925"/>
              <a:gd name="connsiteX3" fmla="*/ 116681 w 211931"/>
              <a:gd name="connsiteY3" fmla="*/ 2381 h 161925"/>
              <a:gd name="connsiteX4" fmla="*/ 145256 w 211931"/>
              <a:gd name="connsiteY4" fmla="*/ 0 h 161925"/>
              <a:gd name="connsiteX5" fmla="*/ 185737 w 211931"/>
              <a:gd name="connsiteY5" fmla="*/ 0 h 161925"/>
              <a:gd name="connsiteX6" fmla="*/ 204787 w 211931"/>
              <a:gd name="connsiteY6" fmla="*/ 7144 h 161925"/>
              <a:gd name="connsiteX7" fmla="*/ 211931 w 211931"/>
              <a:gd name="connsiteY7" fmla="*/ 40481 h 161925"/>
              <a:gd name="connsiteX8" fmla="*/ 209550 w 211931"/>
              <a:gd name="connsiteY8" fmla="*/ 69056 h 161925"/>
              <a:gd name="connsiteX9" fmla="*/ 200025 w 211931"/>
              <a:gd name="connsiteY9" fmla="*/ 114300 h 161925"/>
              <a:gd name="connsiteX10" fmla="*/ 183356 w 211931"/>
              <a:gd name="connsiteY10" fmla="*/ 135731 h 161925"/>
              <a:gd name="connsiteX11" fmla="*/ 180975 w 211931"/>
              <a:gd name="connsiteY11" fmla="*/ 157163 h 161925"/>
              <a:gd name="connsiteX12" fmla="*/ 171450 w 211931"/>
              <a:gd name="connsiteY12" fmla="*/ 161925 h 161925"/>
              <a:gd name="connsiteX13" fmla="*/ 154781 w 211931"/>
              <a:gd name="connsiteY13" fmla="*/ 138113 h 161925"/>
              <a:gd name="connsiteX14" fmla="*/ 140494 w 211931"/>
              <a:gd name="connsiteY14" fmla="*/ 135731 h 161925"/>
              <a:gd name="connsiteX15" fmla="*/ 138112 w 211931"/>
              <a:gd name="connsiteY15" fmla="*/ 147638 h 161925"/>
              <a:gd name="connsiteX16" fmla="*/ 138112 w 211931"/>
              <a:gd name="connsiteY16" fmla="*/ 147638 h 161925"/>
              <a:gd name="connsiteX17" fmla="*/ 92869 w 211931"/>
              <a:gd name="connsiteY17" fmla="*/ 150019 h 161925"/>
              <a:gd name="connsiteX18" fmla="*/ 69056 w 211931"/>
              <a:gd name="connsiteY18" fmla="*/ 140494 h 161925"/>
              <a:gd name="connsiteX19" fmla="*/ 47625 w 211931"/>
              <a:gd name="connsiteY19" fmla="*/ 128588 h 161925"/>
              <a:gd name="connsiteX20" fmla="*/ 28575 w 211931"/>
              <a:gd name="connsiteY20" fmla="*/ 116681 h 161925"/>
              <a:gd name="connsiteX21" fmla="*/ 11906 w 211931"/>
              <a:gd name="connsiteY21" fmla="*/ 102394 h 161925"/>
              <a:gd name="connsiteX22" fmla="*/ 0 w 211931"/>
              <a:gd name="connsiteY22" fmla="*/ 50006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1931" h="161925">
                <a:moveTo>
                  <a:pt x="0" y="50006"/>
                </a:moveTo>
                <a:lnTo>
                  <a:pt x="61912" y="16669"/>
                </a:lnTo>
                <a:lnTo>
                  <a:pt x="92869" y="7144"/>
                </a:lnTo>
                <a:lnTo>
                  <a:pt x="116681" y="2381"/>
                </a:lnTo>
                <a:lnTo>
                  <a:pt x="145256" y="0"/>
                </a:lnTo>
                <a:lnTo>
                  <a:pt x="185737" y="0"/>
                </a:lnTo>
                <a:lnTo>
                  <a:pt x="204787" y="7144"/>
                </a:lnTo>
                <a:lnTo>
                  <a:pt x="211931" y="40481"/>
                </a:lnTo>
                <a:lnTo>
                  <a:pt x="209550" y="69056"/>
                </a:lnTo>
                <a:lnTo>
                  <a:pt x="200025" y="114300"/>
                </a:lnTo>
                <a:lnTo>
                  <a:pt x="183356" y="135731"/>
                </a:lnTo>
                <a:lnTo>
                  <a:pt x="180975" y="157163"/>
                </a:lnTo>
                <a:lnTo>
                  <a:pt x="171450" y="161925"/>
                </a:lnTo>
                <a:lnTo>
                  <a:pt x="154781" y="138113"/>
                </a:lnTo>
                <a:lnTo>
                  <a:pt x="140494" y="135731"/>
                </a:lnTo>
                <a:lnTo>
                  <a:pt x="138112" y="147638"/>
                </a:lnTo>
                <a:lnTo>
                  <a:pt x="138112" y="147638"/>
                </a:lnTo>
                <a:lnTo>
                  <a:pt x="92869" y="150019"/>
                </a:lnTo>
                <a:lnTo>
                  <a:pt x="69056" y="140494"/>
                </a:lnTo>
                <a:lnTo>
                  <a:pt x="47625" y="128588"/>
                </a:lnTo>
                <a:lnTo>
                  <a:pt x="28575" y="116681"/>
                </a:lnTo>
                <a:lnTo>
                  <a:pt x="11906" y="102394"/>
                </a:lnTo>
                <a:lnTo>
                  <a:pt x="0" y="50006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7" grpId="0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2353" y="2541494"/>
            <a:ext cx="1411941" cy="2017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2003 Q2</a:t>
            </a:r>
            <a:endParaRPr lang="en-GB" b="1" dirty="0"/>
          </a:p>
        </p:txBody>
      </p:sp>
      <p:pic>
        <p:nvPicPr>
          <p:cNvPr id="19" name="Picture 18" descr="KI 2003 Graph SG F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53" t="6875" r="3676" b="32708"/>
          <a:stretch>
            <a:fillRect/>
          </a:stretch>
        </p:blipFill>
        <p:spPr>
          <a:xfrm>
            <a:off x="215153" y="645459"/>
            <a:ext cx="5635802" cy="57956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68206" y="3027243"/>
            <a:ext cx="347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Mouse or Keyboard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http://image.made-in-china.com/2f0j00bEtaocfPUTzQ/Optical-Computer-Mouse-MOU-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652" y="910961"/>
            <a:ext cx="1482886" cy="1621906"/>
          </a:xfrm>
          <a:prstGeom prst="rect">
            <a:avLst/>
          </a:prstGeom>
          <a:noFill/>
        </p:spPr>
      </p:pic>
      <p:pic>
        <p:nvPicPr>
          <p:cNvPr id="26" name="Picture 8" descr="http://images.tradekool.com/168717500/Keyboard-computer-Key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968" y="1371600"/>
            <a:ext cx="1747213" cy="726141"/>
          </a:xfrm>
          <a:prstGeom prst="rect">
            <a:avLst/>
          </a:prstGeom>
          <a:noFill/>
        </p:spPr>
      </p:pic>
      <p:pic>
        <p:nvPicPr>
          <p:cNvPr id="32" name="Picture 12" descr="http://www.ukshoppinginspain.com/expat-shopping-blog/wp-content/uploads/2011/03/Lazer-Prin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4418" y="1031046"/>
            <a:ext cx="2033078" cy="1821638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568206" y="3632360"/>
            <a:ext cx="347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Keyboard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1313" y="4304713"/>
            <a:ext cx="309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Printer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1312" y="4950172"/>
            <a:ext cx="340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Plotter or printer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416284" y="5068002"/>
            <a:ext cx="2039264" cy="1789998"/>
            <a:chOff x="6886931" y="829056"/>
            <a:chExt cx="2039264" cy="1789998"/>
          </a:xfrm>
        </p:grpSpPr>
        <p:pic>
          <p:nvPicPr>
            <p:cNvPr id="45" name="Picture 6" descr="http://www.plot-it.co.uk/images/hpdj51042_larg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86931" y="829056"/>
              <a:ext cx="2039264" cy="1335658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6986016" y="2218944"/>
              <a:ext cx="1792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70C0"/>
                  </a:solidFill>
                </a:rPr>
                <a:t>Outputting hard copies of line drawings.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8" name="Picture 10" descr="http://drh2.img.digitalriver.com/DRHM/Storefront/Company/ekconseu/images/products/EKN036744/0900688a80ba3f38/0900688a80ba3f38_EKN036744_ESP5250_front_645x370.jpg"/>
          <p:cNvPicPr>
            <a:picLocks noChangeAspect="1" noChangeArrowheads="1"/>
          </p:cNvPicPr>
          <p:nvPr/>
        </p:nvPicPr>
        <p:blipFill>
          <a:blip r:embed="rId7" cstate="print"/>
          <a:srcRect l="16693" r="18191"/>
          <a:stretch>
            <a:fillRect/>
          </a:stretch>
        </p:blipFill>
        <p:spPr bwMode="auto">
          <a:xfrm>
            <a:off x="6363821" y="3000374"/>
            <a:ext cx="2000250" cy="1762126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420125" y="5623937"/>
            <a:ext cx="373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 case the computer crashes.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0118" y="6481482"/>
            <a:ext cx="2151529" cy="37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3" grpId="0"/>
      <p:bldP spid="34" grpId="0"/>
      <p:bldP spid="43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72353" y="2541494"/>
            <a:ext cx="1411941" cy="2017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2003 Q3</a:t>
            </a:r>
            <a:endParaRPr lang="en-GB" b="1" dirty="0"/>
          </a:p>
        </p:txBody>
      </p:sp>
      <p:pic>
        <p:nvPicPr>
          <p:cNvPr id="19" name="Picture 18" descr="KI 2003 Graph SG F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53" t="6875" r="3676" b="32708"/>
          <a:stretch>
            <a:fillRect/>
          </a:stretch>
        </p:blipFill>
        <p:spPr>
          <a:xfrm>
            <a:off x="215153" y="645459"/>
            <a:ext cx="5635802" cy="57956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68206" y="3027243"/>
            <a:ext cx="347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Mouse or Keyboard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http://image.made-in-china.com/2f0j00bEtaocfPUTzQ/Optical-Computer-Mouse-MOU-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652" y="910961"/>
            <a:ext cx="1482886" cy="1621906"/>
          </a:xfrm>
          <a:prstGeom prst="rect">
            <a:avLst/>
          </a:prstGeom>
          <a:noFill/>
        </p:spPr>
      </p:pic>
      <p:pic>
        <p:nvPicPr>
          <p:cNvPr id="26" name="Picture 8" descr="http://images.tradekool.com/168717500/Keyboard-computer-Key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968" y="1371600"/>
            <a:ext cx="1747213" cy="726141"/>
          </a:xfrm>
          <a:prstGeom prst="rect">
            <a:avLst/>
          </a:prstGeom>
          <a:noFill/>
        </p:spPr>
      </p:pic>
      <p:pic>
        <p:nvPicPr>
          <p:cNvPr id="32" name="Picture 12" descr="http://www.ukshoppinginspain.com/expat-shopping-blog/wp-content/uploads/2011/03/Lazer-Prin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4418" y="1031046"/>
            <a:ext cx="2033078" cy="1821638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568206" y="3632360"/>
            <a:ext cx="347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Keyboard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1313" y="4304713"/>
            <a:ext cx="309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Printer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1312" y="4950172"/>
            <a:ext cx="340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Plotter or printer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6416284" y="5068002"/>
            <a:ext cx="2039264" cy="1789998"/>
            <a:chOff x="6886931" y="829056"/>
            <a:chExt cx="2039264" cy="1789998"/>
          </a:xfrm>
        </p:grpSpPr>
        <p:pic>
          <p:nvPicPr>
            <p:cNvPr id="45" name="Picture 6" descr="http://www.plot-it.co.uk/images/hpdj51042_larg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86931" y="829056"/>
              <a:ext cx="2039264" cy="1335658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6986016" y="2218944"/>
              <a:ext cx="1792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70C0"/>
                  </a:solidFill>
                </a:rPr>
                <a:t>Outputting hard copies of line drawings.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8" name="Picture 10" descr="http://drh2.img.digitalriver.com/DRHM/Storefront/Company/ekconseu/images/products/EKN036744/0900688a80ba3f38/0900688a80ba3f38_EKN036744_ESP5250_front_645x370.jpg"/>
          <p:cNvPicPr>
            <a:picLocks noChangeAspect="1" noChangeArrowheads="1"/>
          </p:cNvPicPr>
          <p:nvPr/>
        </p:nvPicPr>
        <p:blipFill>
          <a:blip r:embed="rId7" cstate="print"/>
          <a:srcRect l="16693" r="18191"/>
          <a:stretch>
            <a:fillRect/>
          </a:stretch>
        </p:blipFill>
        <p:spPr bwMode="auto">
          <a:xfrm>
            <a:off x="6363821" y="3000374"/>
            <a:ext cx="2000250" cy="1762126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420125" y="5623937"/>
            <a:ext cx="373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 case the computer crashes.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0118" y="6481482"/>
            <a:ext cx="2151529" cy="37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3" grpId="0"/>
      <p:bldP spid="34" grpId="0"/>
      <p:bldP spid="43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2003 Q4</a:t>
            </a:r>
            <a:endParaRPr lang="en-GB" b="1" dirty="0"/>
          </a:p>
        </p:txBody>
      </p:sp>
      <p:pic>
        <p:nvPicPr>
          <p:cNvPr id="13" name="Picture 12" descr="KI 2003 Graph SG F_Page_3.jpg"/>
          <p:cNvPicPr>
            <a:picLocks noChangeAspect="1"/>
          </p:cNvPicPr>
          <p:nvPr/>
        </p:nvPicPr>
        <p:blipFill>
          <a:blip r:embed="rId2" cstate="print"/>
          <a:srcRect l="55294" t="7083" r="1912" b="17708"/>
          <a:stretch>
            <a:fillRect/>
          </a:stretch>
        </p:blipFill>
        <p:spPr>
          <a:xfrm>
            <a:off x="282388" y="672353"/>
            <a:ext cx="4856139" cy="60242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28662" y="4963932"/>
            <a:ext cx="309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Small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835" y="5240379"/>
            <a:ext cx="98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SB-400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835" y="5516825"/>
            <a:ext cx="98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Delux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6198" y="5793272"/>
            <a:ext cx="98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1.95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398" y="6069718"/>
            <a:ext cx="98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Medium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6198" y="6346164"/>
            <a:ext cx="70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2.10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://www.hopco.co.uk/images/beta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788" y="1190846"/>
            <a:ext cx="3010034" cy="4733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8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hatiscomputer.org/wp-content/uploads/2011/05/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780" y="3585830"/>
            <a:ext cx="4229100" cy="30956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2004 Q1</a:t>
            </a:r>
            <a:endParaRPr lang="en-GB" b="1" dirty="0"/>
          </a:p>
        </p:txBody>
      </p:sp>
      <p:pic>
        <p:nvPicPr>
          <p:cNvPr id="28" name="Picture 27" descr="KI 2004 Graph SG F_Page_1.jpg"/>
          <p:cNvPicPr>
            <a:picLocks noChangeAspect="1"/>
          </p:cNvPicPr>
          <p:nvPr/>
        </p:nvPicPr>
        <p:blipFill>
          <a:blip r:embed="rId3" cstate="print"/>
          <a:srcRect l="3837" t="5996" r="56628" b="57814"/>
          <a:stretch>
            <a:fillRect/>
          </a:stretch>
        </p:blipFill>
        <p:spPr>
          <a:xfrm>
            <a:off x="-1" y="744278"/>
            <a:ext cx="5784115" cy="37426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19251" y="1633126"/>
            <a:ext cx="421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Cad – Computer Aided Drawing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0665" y="2462466"/>
            <a:ext cx="156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Laser Printer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35130" y="2451834"/>
            <a:ext cx="353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Ink jet printer or plotter (any type)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6237" y="3313071"/>
            <a:ext cx="353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Mouse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7502" y="4046717"/>
            <a:ext cx="353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Keyboard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2004 Q2</a:t>
            </a:r>
            <a:endParaRPr lang="en-GB" b="1" dirty="0"/>
          </a:p>
        </p:txBody>
      </p:sp>
      <p:pic>
        <p:nvPicPr>
          <p:cNvPr id="27" name="Picture 26" descr="KI 2004 Graph SG F_Page_1.jpg"/>
          <p:cNvPicPr>
            <a:picLocks noChangeAspect="1"/>
          </p:cNvPicPr>
          <p:nvPr/>
        </p:nvPicPr>
        <p:blipFill>
          <a:blip r:embed="rId2" cstate="print"/>
          <a:srcRect l="53721" t="11096" r="5465" b="58965"/>
          <a:stretch>
            <a:fillRect/>
          </a:stretch>
        </p:blipFill>
        <p:spPr>
          <a:xfrm>
            <a:off x="127590" y="659218"/>
            <a:ext cx="5782591" cy="2998381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3366379" y="121389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5088853" y="1554136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3387644" y="1873113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4216983" y="2202722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3366379" y="2574862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5067588" y="2904471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5035691" y="3234080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://www.argos.co.uk/wcsstore/argos/images/157-6751308MSA72UC579464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2540"/>
            <a:ext cx="1725575" cy="2070690"/>
          </a:xfrm>
          <a:prstGeom prst="rect">
            <a:avLst/>
          </a:prstGeom>
          <a:noFill/>
        </p:spPr>
      </p:pic>
      <p:pic>
        <p:nvPicPr>
          <p:cNvPr id="18" name="Picture 4" descr="http://blog.mailbigfile.com/wp-content/uploads/2011/12/Dysan_floppy_disk_01-288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4614" y="3958502"/>
            <a:ext cx="1229461" cy="1280689"/>
          </a:xfrm>
          <a:prstGeom prst="rect">
            <a:avLst/>
          </a:prstGeom>
          <a:noFill/>
        </p:spPr>
      </p:pic>
      <p:pic>
        <p:nvPicPr>
          <p:cNvPr id="20" name="Picture 6" descr="http://www.onehandedkeyboard.com/imagesfolder/halfqwerty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8232" y="3848987"/>
            <a:ext cx="2170744" cy="1539839"/>
          </a:xfrm>
          <a:prstGeom prst="rect">
            <a:avLst/>
          </a:prstGeom>
          <a:noFill/>
        </p:spPr>
      </p:pic>
      <p:pic>
        <p:nvPicPr>
          <p:cNvPr id="25" name="Picture 10" descr="http://4.bp.blogspot.com/-yzrhPV2my3M/TWaFUUgZnJI/AAAAAAAAAXA/yAPum_4ReuQ/s1600/scan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427" y="5522989"/>
            <a:ext cx="1992202" cy="1335011"/>
          </a:xfrm>
          <a:prstGeom prst="rect">
            <a:avLst/>
          </a:prstGeom>
          <a:noFill/>
        </p:spPr>
      </p:pic>
      <p:pic>
        <p:nvPicPr>
          <p:cNvPr id="26" name="Picture 12" descr="http://upload.wikimedia.org/wikipedia/commons/e/e6/Hard_disk_Western_Digital_WD1000_1_(dark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6726" y="5337309"/>
            <a:ext cx="1825107" cy="1353929"/>
          </a:xfrm>
          <a:prstGeom prst="rect">
            <a:avLst/>
          </a:prstGeom>
          <a:noFill/>
        </p:spPr>
      </p:pic>
      <p:pic>
        <p:nvPicPr>
          <p:cNvPr id="1038" name="Picture 14" descr="http://ecx.images-amazon.com/images/I/41AR5WZ541L._SL500_AA300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9172" y="5088934"/>
            <a:ext cx="1769065" cy="1769065"/>
          </a:xfrm>
          <a:prstGeom prst="rect">
            <a:avLst/>
          </a:prstGeom>
          <a:noFill/>
        </p:spPr>
      </p:pic>
      <p:pic>
        <p:nvPicPr>
          <p:cNvPr id="1040" name="Picture 16" descr="http://www.tipsavenue.com/wp-content/uploads/2011/04/Computer-Printers-%E2%80%93-A-Tip-to-Cut-Cost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7383" y="3615070"/>
            <a:ext cx="1560839" cy="1439161"/>
          </a:xfrm>
          <a:prstGeom prst="rect">
            <a:avLst/>
          </a:prstGeom>
          <a:noFill/>
        </p:spPr>
      </p:pic>
      <p:pic>
        <p:nvPicPr>
          <p:cNvPr id="48130" name="Picture 2" descr="http://www.daddybob.com/computer_components/computer_syste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4317" y="839972"/>
            <a:ext cx="3268297" cy="269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4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2004 Q3</a:t>
            </a:r>
            <a:endParaRPr lang="en-GB" b="1" dirty="0"/>
          </a:p>
        </p:txBody>
      </p:sp>
      <p:pic>
        <p:nvPicPr>
          <p:cNvPr id="19" name="Picture 18" descr="KI 2004 Graph SG F_Page_2.jpg"/>
          <p:cNvPicPr>
            <a:picLocks noChangeAspect="1"/>
          </p:cNvPicPr>
          <p:nvPr/>
        </p:nvPicPr>
        <p:blipFill>
          <a:blip r:embed="rId2" cstate="print"/>
          <a:srcRect l="53837" t="6325" r="6395" b="41199"/>
          <a:stretch>
            <a:fillRect/>
          </a:stretch>
        </p:blipFill>
        <p:spPr>
          <a:xfrm>
            <a:off x="0" y="627320"/>
            <a:ext cx="5018567" cy="46810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1688" y="1229090"/>
            <a:ext cx="353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Bar Chart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6507" y="1792616"/>
            <a:ext cx="224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Line Graph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7568" y="1792616"/>
            <a:ext cx="195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Pie chart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9792" y="2447414"/>
            <a:ext cx="195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15,000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057" y="3004728"/>
            <a:ext cx="195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2001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792" y="3621417"/>
            <a:ext cx="195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1998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8527" y="4216840"/>
            <a:ext cx="195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1999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792" y="4833528"/>
            <a:ext cx="195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1997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78326" y="2052084"/>
            <a:ext cx="361507" cy="127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944141" y="1318438"/>
            <a:ext cx="4125433" cy="35087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KI 2004 Graph SG F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2" t="17511" r="52325" b="28204"/>
          <a:stretch>
            <a:fillRect/>
          </a:stretch>
        </p:blipFill>
        <p:spPr>
          <a:xfrm>
            <a:off x="4954771" y="1371600"/>
            <a:ext cx="4051005" cy="3508744"/>
          </a:xfrm>
          <a:prstGeom prst="rect">
            <a:avLst/>
          </a:prstGeom>
        </p:spPr>
      </p:pic>
      <p:pic>
        <p:nvPicPr>
          <p:cNvPr id="48130" name="Picture 2" descr="http://image.tutorvista.com/content/feed/tvcs/s2_83.GIF"/>
          <p:cNvPicPr>
            <a:picLocks noChangeAspect="1" noChangeArrowheads="1"/>
          </p:cNvPicPr>
          <p:nvPr/>
        </p:nvPicPr>
        <p:blipFill>
          <a:blip r:embed="rId3" cstate="print"/>
          <a:srcRect l="25432" t="6555" r="25190" b="9319"/>
          <a:stretch>
            <a:fillRect/>
          </a:stretch>
        </p:blipFill>
        <p:spPr bwMode="auto">
          <a:xfrm>
            <a:off x="7421525" y="5124893"/>
            <a:ext cx="1502913" cy="1520457"/>
          </a:xfrm>
          <a:prstGeom prst="rect">
            <a:avLst/>
          </a:prstGeom>
          <a:noFill/>
        </p:spPr>
      </p:pic>
      <p:pic>
        <p:nvPicPr>
          <p:cNvPr id="48132" name="Picture 4" descr="http://mail.colonial.net/~hkaiter/astronomyimages09/linegrap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61" y="5156792"/>
            <a:ext cx="1726463" cy="1444034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830784" y="3705101"/>
            <a:ext cx="130629" cy="700644"/>
          </a:xfrm>
          <a:prstGeom prst="rect">
            <a:avLst/>
          </a:prstGeom>
          <a:solidFill>
            <a:srgbClr val="FF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5581402" y="2517569"/>
            <a:ext cx="2612572" cy="938150"/>
            <a:chOff x="5581402" y="2517569"/>
            <a:chExt cx="2612572" cy="93815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5593278" y="3455719"/>
              <a:ext cx="260069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581402" y="2517569"/>
              <a:ext cx="260069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780810" y="3230088"/>
            <a:ext cx="130629" cy="1175657"/>
          </a:xfrm>
          <a:prstGeom prst="rect">
            <a:avLst/>
          </a:prstGeom>
          <a:solidFill>
            <a:srgbClr val="FF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662056" y="3230088"/>
            <a:ext cx="130629" cy="1175657"/>
          </a:xfrm>
          <a:prstGeom prst="rect">
            <a:avLst/>
          </a:prstGeom>
          <a:solidFill>
            <a:srgbClr val="FF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18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712519"/>
            <a:ext cx="5035138" cy="5913912"/>
            <a:chOff x="0" y="712519"/>
            <a:chExt cx="5035138" cy="5913912"/>
          </a:xfrm>
        </p:grpSpPr>
        <p:pic>
          <p:nvPicPr>
            <p:cNvPr id="26" name="Picture 25" descr="KI 2004 Graph SG F_Page_3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156" t="6686" r="6264" b="24783"/>
            <a:stretch>
              <a:fillRect/>
            </a:stretch>
          </p:blipFill>
          <p:spPr>
            <a:xfrm>
              <a:off x="0" y="712519"/>
              <a:ext cx="4773881" cy="584265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239491" y="6460177"/>
              <a:ext cx="795647" cy="166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Freeform 53"/>
          <p:cNvSpPr/>
          <p:nvPr/>
        </p:nvSpPr>
        <p:spPr>
          <a:xfrm>
            <a:off x="7117690" y="1916582"/>
            <a:ext cx="811987" cy="1404519"/>
          </a:xfrm>
          <a:custGeom>
            <a:avLst/>
            <a:gdLst>
              <a:gd name="connsiteX0" fmla="*/ 0 w 811987"/>
              <a:gd name="connsiteY0" fmla="*/ 0 h 1404519"/>
              <a:gd name="connsiteX1" fmla="*/ 811987 w 811987"/>
              <a:gd name="connsiteY1" fmla="*/ 1404519 h 1404519"/>
              <a:gd name="connsiteX2" fmla="*/ 811987 w 811987"/>
              <a:gd name="connsiteY2" fmla="*/ 453543 h 1404519"/>
              <a:gd name="connsiteX3" fmla="*/ 0 w 811987"/>
              <a:gd name="connsiteY3" fmla="*/ 0 h 140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987" h="1404519">
                <a:moveTo>
                  <a:pt x="0" y="0"/>
                </a:moveTo>
                <a:lnTo>
                  <a:pt x="811987" y="1404519"/>
                </a:lnTo>
                <a:lnTo>
                  <a:pt x="811987" y="453543"/>
                </a:lnTo>
                <a:lnTo>
                  <a:pt x="0" y="0"/>
                </a:lnTo>
                <a:close/>
              </a:path>
            </a:pathLst>
          </a:custGeom>
          <a:solidFill>
            <a:srgbClr val="F39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51"/>
          <p:cNvSpPr/>
          <p:nvPr/>
        </p:nvSpPr>
        <p:spPr>
          <a:xfrm>
            <a:off x="6305702" y="1923898"/>
            <a:ext cx="790042" cy="1389888"/>
          </a:xfrm>
          <a:custGeom>
            <a:avLst/>
            <a:gdLst>
              <a:gd name="connsiteX0" fmla="*/ 7316 w 790042"/>
              <a:gd name="connsiteY0" fmla="*/ 446227 h 1389888"/>
              <a:gd name="connsiteX1" fmla="*/ 790042 w 790042"/>
              <a:gd name="connsiteY1" fmla="*/ 0 h 1389888"/>
              <a:gd name="connsiteX2" fmla="*/ 0 w 790042"/>
              <a:gd name="connsiteY2" fmla="*/ 1389888 h 1389888"/>
              <a:gd name="connsiteX3" fmla="*/ 7316 w 790042"/>
              <a:gd name="connsiteY3" fmla="*/ 446227 h 13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042" h="1389888">
                <a:moveTo>
                  <a:pt x="7316" y="446227"/>
                </a:moveTo>
                <a:lnTo>
                  <a:pt x="790042" y="0"/>
                </a:lnTo>
                <a:lnTo>
                  <a:pt x="0" y="1389888"/>
                </a:lnTo>
                <a:cubicBezTo>
                  <a:pt x="2439" y="1075334"/>
                  <a:pt x="4877" y="760781"/>
                  <a:pt x="7316" y="44622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>
            <a:off x="6313018" y="3313786"/>
            <a:ext cx="1594713" cy="475488"/>
          </a:xfrm>
          <a:custGeom>
            <a:avLst/>
            <a:gdLst>
              <a:gd name="connsiteX0" fmla="*/ 0 w 1594713"/>
              <a:gd name="connsiteY0" fmla="*/ 7315 h 475488"/>
              <a:gd name="connsiteX1" fmla="*/ 1594713 w 1594713"/>
              <a:gd name="connsiteY1" fmla="*/ 0 h 475488"/>
              <a:gd name="connsiteX2" fmla="*/ 804672 w 1594713"/>
              <a:gd name="connsiteY2" fmla="*/ 475488 h 475488"/>
              <a:gd name="connsiteX3" fmla="*/ 0 w 1594713"/>
              <a:gd name="connsiteY3" fmla="*/ 7315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713" h="475488">
                <a:moveTo>
                  <a:pt x="0" y="7315"/>
                </a:moveTo>
                <a:lnTo>
                  <a:pt x="1594713" y="0"/>
                </a:lnTo>
                <a:lnTo>
                  <a:pt x="804672" y="475488"/>
                </a:lnTo>
                <a:lnTo>
                  <a:pt x="0" y="7315"/>
                </a:lnTo>
                <a:close/>
              </a:path>
            </a:pathLst>
          </a:cu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6313018" y="2618842"/>
            <a:ext cx="804672" cy="724204"/>
          </a:xfrm>
          <a:custGeom>
            <a:avLst/>
            <a:gdLst>
              <a:gd name="connsiteX0" fmla="*/ 0 w 804672"/>
              <a:gd name="connsiteY0" fmla="*/ 680313 h 694944"/>
              <a:gd name="connsiteX1" fmla="*/ 380390 w 804672"/>
              <a:gd name="connsiteY1" fmla="*/ 0 h 694944"/>
              <a:gd name="connsiteX2" fmla="*/ 804672 w 804672"/>
              <a:gd name="connsiteY2" fmla="*/ 241401 h 694944"/>
              <a:gd name="connsiteX3" fmla="*/ 790041 w 804672"/>
              <a:gd name="connsiteY3" fmla="*/ 694944 h 694944"/>
              <a:gd name="connsiteX4" fmla="*/ 0 w 804672"/>
              <a:gd name="connsiteY4" fmla="*/ 680313 h 694944"/>
              <a:gd name="connsiteX0" fmla="*/ 0 w 804672"/>
              <a:gd name="connsiteY0" fmla="*/ 724204 h 724204"/>
              <a:gd name="connsiteX1" fmla="*/ 380390 w 804672"/>
              <a:gd name="connsiteY1" fmla="*/ 0 h 724204"/>
              <a:gd name="connsiteX2" fmla="*/ 804672 w 804672"/>
              <a:gd name="connsiteY2" fmla="*/ 241401 h 724204"/>
              <a:gd name="connsiteX3" fmla="*/ 790041 w 804672"/>
              <a:gd name="connsiteY3" fmla="*/ 694944 h 724204"/>
              <a:gd name="connsiteX4" fmla="*/ 0 w 804672"/>
              <a:gd name="connsiteY4" fmla="*/ 724204 h 72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672" h="724204">
                <a:moveTo>
                  <a:pt x="0" y="724204"/>
                </a:moveTo>
                <a:lnTo>
                  <a:pt x="380390" y="0"/>
                </a:lnTo>
                <a:lnTo>
                  <a:pt x="804672" y="241401"/>
                </a:lnTo>
                <a:lnTo>
                  <a:pt x="790041" y="694944"/>
                </a:lnTo>
                <a:lnTo>
                  <a:pt x="0" y="724204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5866790" y="3547872"/>
            <a:ext cx="994868" cy="994867"/>
          </a:xfrm>
          <a:custGeom>
            <a:avLst/>
            <a:gdLst>
              <a:gd name="connsiteX0" fmla="*/ 0 w 994868"/>
              <a:gd name="connsiteY0" fmla="*/ 526694 h 994867"/>
              <a:gd name="connsiteX1" fmla="*/ 563271 w 994868"/>
              <a:gd name="connsiteY1" fmla="*/ 0 h 994867"/>
              <a:gd name="connsiteX2" fmla="*/ 636423 w 994868"/>
              <a:gd name="connsiteY2" fmla="*/ 58522 h 994867"/>
              <a:gd name="connsiteX3" fmla="*/ 687629 w 994868"/>
              <a:gd name="connsiteY3" fmla="*/ 95098 h 994867"/>
              <a:gd name="connsiteX4" fmla="*/ 746151 w 994868"/>
              <a:gd name="connsiteY4" fmla="*/ 131674 h 994867"/>
              <a:gd name="connsiteX5" fmla="*/ 841248 w 994868"/>
              <a:gd name="connsiteY5" fmla="*/ 175565 h 994867"/>
              <a:gd name="connsiteX6" fmla="*/ 936346 w 994868"/>
              <a:gd name="connsiteY6" fmla="*/ 212141 h 994867"/>
              <a:gd name="connsiteX7" fmla="*/ 994868 w 994868"/>
              <a:gd name="connsiteY7" fmla="*/ 226771 h 994867"/>
              <a:gd name="connsiteX8" fmla="*/ 797357 w 994868"/>
              <a:gd name="connsiteY8" fmla="*/ 994867 h 994867"/>
              <a:gd name="connsiteX9" fmla="*/ 680314 w 994868"/>
              <a:gd name="connsiteY9" fmla="*/ 958291 h 994867"/>
              <a:gd name="connsiteX10" fmla="*/ 592532 w 994868"/>
              <a:gd name="connsiteY10" fmla="*/ 929030 h 994867"/>
              <a:gd name="connsiteX11" fmla="*/ 497434 w 994868"/>
              <a:gd name="connsiteY11" fmla="*/ 885139 h 994867"/>
              <a:gd name="connsiteX12" fmla="*/ 424282 w 994868"/>
              <a:gd name="connsiteY12" fmla="*/ 848563 h 994867"/>
              <a:gd name="connsiteX13" fmla="*/ 285293 w 994868"/>
              <a:gd name="connsiteY13" fmla="*/ 760781 h 994867"/>
              <a:gd name="connsiteX14" fmla="*/ 182880 w 994868"/>
              <a:gd name="connsiteY14" fmla="*/ 687629 h 994867"/>
              <a:gd name="connsiteX15" fmla="*/ 117044 w 994868"/>
              <a:gd name="connsiteY15" fmla="*/ 636422 h 994867"/>
              <a:gd name="connsiteX16" fmla="*/ 58522 w 994868"/>
              <a:gd name="connsiteY16" fmla="*/ 592531 h 994867"/>
              <a:gd name="connsiteX17" fmla="*/ 0 w 994868"/>
              <a:gd name="connsiteY17" fmla="*/ 526694 h 99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4868" h="994867">
                <a:moveTo>
                  <a:pt x="0" y="526694"/>
                </a:moveTo>
                <a:lnTo>
                  <a:pt x="563271" y="0"/>
                </a:lnTo>
                <a:lnTo>
                  <a:pt x="636423" y="58522"/>
                </a:lnTo>
                <a:lnTo>
                  <a:pt x="687629" y="95098"/>
                </a:lnTo>
                <a:lnTo>
                  <a:pt x="746151" y="131674"/>
                </a:lnTo>
                <a:lnTo>
                  <a:pt x="841248" y="175565"/>
                </a:lnTo>
                <a:lnTo>
                  <a:pt x="936346" y="212141"/>
                </a:lnTo>
                <a:lnTo>
                  <a:pt x="994868" y="226771"/>
                </a:lnTo>
                <a:lnTo>
                  <a:pt x="797357" y="994867"/>
                </a:lnTo>
                <a:lnTo>
                  <a:pt x="680314" y="958291"/>
                </a:lnTo>
                <a:lnTo>
                  <a:pt x="592532" y="929030"/>
                </a:lnTo>
                <a:lnTo>
                  <a:pt x="497434" y="885139"/>
                </a:lnTo>
                <a:lnTo>
                  <a:pt x="424282" y="848563"/>
                </a:lnTo>
                <a:lnTo>
                  <a:pt x="285293" y="760781"/>
                </a:lnTo>
                <a:lnTo>
                  <a:pt x="182880" y="687629"/>
                </a:lnTo>
                <a:lnTo>
                  <a:pt x="117044" y="636422"/>
                </a:lnTo>
                <a:lnTo>
                  <a:pt x="58522" y="592531"/>
                </a:lnTo>
                <a:lnTo>
                  <a:pt x="0" y="526694"/>
                </a:lnTo>
                <a:close/>
              </a:path>
            </a:pathLst>
          </a:custGeom>
          <a:solidFill>
            <a:srgbClr val="7A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>
            <a:off x="6693408" y="1953158"/>
            <a:ext cx="804672" cy="914400"/>
          </a:xfrm>
          <a:custGeom>
            <a:avLst/>
            <a:gdLst>
              <a:gd name="connsiteX0" fmla="*/ 409651 w 804672"/>
              <a:gd name="connsiteY0" fmla="*/ 0 h 914400"/>
              <a:gd name="connsiteX1" fmla="*/ 0 w 804672"/>
              <a:gd name="connsiteY1" fmla="*/ 672999 h 914400"/>
              <a:gd name="connsiteX2" fmla="*/ 424282 w 804672"/>
              <a:gd name="connsiteY2" fmla="*/ 914400 h 914400"/>
              <a:gd name="connsiteX3" fmla="*/ 804672 w 804672"/>
              <a:gd name="connsiteY3" fmla="*/ 680314 h 914400"/>
              <a:gd name="connsiteX4" fmla="*/ 409651 w 804672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672" h="914400">
                <a:moveTo>
                  <a:pt x="409651" y="0"/>
                </a:moveTo>
                <a:lnTo>
                  <a:pt x="0" y="672999"/>
                </a:lnTo>
                <a:lnTo>
                  <a:pt x="424282" y="914400"/>
                </a:lnTo>
                <a:lnTo>
                  <a:pt x="804672" y="680314"/>
                </a:lnTo>
                <a:lnTo>
                  <a:pt x="40965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2004 Q4</a:t>
            </a:r>
            <a:endParaRPr lang="en-GB" b="1" dirty="0"/>
          </a:p>
        </p:txBody>
      </p:sp>
      <p:pic>
        <p:nvPicPr>
          <p:cNvPr id="32" name="Picture 31" descr="KI 2004 Graph SG F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8" t="8523" r="64416" b="54180"/>
          <a:stretch>
            <a:fillRect/>
          </a:stretch>
        </p:blipFill>
        <p:spPr>
          <a:xfrm>
            <a:off x="5213268" y="973776"/>
            <a:ext cx="3819935" cy="4308038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3164433" y="1717901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2321285" y="199103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4043207" y="2264166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297535" y="2561049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3140683" y="2846057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3081306" y="3119190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1212337" y="4008018"/>
            <a:ext cx="406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Blue, Blue-violet, Blue-green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99981" y="4551715"/>
            <a:ext cx="406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Orange, Yellow-orange or Red-orange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724150" y="5645150"/>
            <a:ext cx="5842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2724150" y="6032500"/>
            <a:ext cx="5842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2" grpId="0" animBg="1"/>
      <p:bldP spid="51" grpId="0" animBg="1"/>
      <p:bldP spid="50" grpId="0" animBg="1"/>
      <p:bldP spid="49" grpId="0" animBg="1"/>
      <p:bldP spid="48" grpId="0" animBg="1"/>
      <p:bldP spid="33" grpId="0" animBg="1"/>
      <p:bldP spid="34" grpId="0" animBg="1"/>
      <p:bldP spid="43" grpId="0" animBg="1"/>
      <p:bldP spid="44" grpId="0" animBg="1"/>
      <p:bldP spid="45" grpId="0" animBg="1"/>
      <p:bldP spid="46" grpId="0" animBg="1"/>
      <p:bldP spid="55" grpId="0"/>
      <p:bldP spid="56" grpId="0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162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5</cp:revision>
  <dcterms:created xsi:type="dcterms:W3CDTF">2012-11-05T18:54:25Z</dcterms:created>
  <dcterms:modified xsi:type="dcterms:W3CDTF">2012-11-05T19:04:35Z</dcterms:modified>
</cp:coreProperties>
</file>