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7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6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9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3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3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8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2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3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180214" y="2770958"/>
            <a:ext cx="648586" cy="2699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197787" y="534578"/>
            <a:ext cx="1045682" cy="2203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Pages from SC_Graphic-Communication_all_2011credit exam_Page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6" t="4530" r="45233" b="20482"/>
          <a:stretch>
            <a:fillRect/>
          </a:stretch>
        </p:blipFill>
        <p:spPr>
          <a:xfrm>
            <a:off x="297711" y="542260"/>
            <a:ext cx="5635303" cy="60180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2011 </a:t>
            </a:r>
            <a:r>
              <a:rPr lang="en-GB" b="1" dirty="0" smtClean="0"/>
              <a:t>Q1.</a:t>
            </a:r>
            <a:endParaRPr lang="en-GB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9218" y="861229"/>
            <a:ext cx="683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Ability to create a library of commonly used parts/ease of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storage/greater accuracy/layer a drawing.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1" name="Picture 20" descr="Pages from SC_Graphic-Communication_all_2011credit exam_Page_1.jpg"/>
          <p:cNvPicPr>
            <a:picLocks noChangeAspect="1"/>
          </p:cNvPicPr>
          <p:nvPr/>
        </p:nvPicPr>
        <p:blipFill>
          <a:blip r:embed="rId2" cstate="print"/>
          <a:srcRect l="62907" t="5024" r="9302" b="14233"/>
          <a:stretch>
            <a:fillRect/>
          </a:stretch>
        </p:blipFill>
        <p:spPr>
          <a:xfrm>
            <a:off x="6836107" y="595423"/>
            <a:ext cx="2127139" cy="43699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9851" y="1477919"/>
            <a:ext cx="683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Easier to edit drawings/creation of new design from existing/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standardisation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9851" y="2073340"/>
            <a:ext cx="683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Easier to send drawing to other places (e-mail)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056" y="2987740"/>
            <a:ext cx="683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Possibility of data loss.  Need to train staff.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056" y="3593796"/>
            <a:ext cx="683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Possibility of system failure/crash Data security/hacking/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viruses etc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2381" y="4742112"/>
            <a:ext cx="683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Drum plotter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2381" y="5061089"/>
            <a:ext cx="683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Flatbed plotter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1748" y="5794735"/>
            <a:ext cx="683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Scanner (any kind – hand held, flatbed etc)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748" y="6113712"/>
            <a:ext cx="683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Digitiser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73079" y="4763386"/>
            <a:ext cx="3795823" cy="68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818" name="Picture 2" descr="ink plo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353" y="4710223"/>
            <a:ext cx="1041733" cy="847208"/>
          </a:xfrm>
          <a:prstGeom prst="rect">
            <a:avLst/>
          </a:prstGeom>
          <a:noFill/>
        </p:spPr>
      </p:pic>
      <p:pic>
        <p:nvPicPr>
          <p:cNvPr id="34820" name="Picture 4" descr="http://media.soundonsound.com/sos/dec04/images/roland17aplotterdxy100r.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2206" y="4784650"/>
            <a:ext cx="1098635" cy="726669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5007935" y="5879805"/>
            <a:ext cx="1148316" cy="68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5227306" y="5544254"/>
            <a:ext cx="2385606" cy="1143626"/>
            <a:chOff x="5227306" y="5544254"/>
            <a:chExt cx="2385606" cy="1143626"/>
          </a:xfrm>
        </p:grpSpPr>
        <p:pic>
          <p:nvPicPr>
            <p:cNvPr id="34822" name="Picture 6" descr="http://t0.gstatic.com/images?q=tbn:ANd9GcQi8ikhv1F4gZWfzRk_W6_SGH7P_aUumh9HGLiQioiVZ42WGwp5D1TFis5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7306" y="5744566"/>
              <a:ext cx="928946" cy="868885"/>
            </a:xfrm>
            <a:prstGeom prst="rect">
              <a:avLst/>
            </a:prstGeom>
            <a:noFill/>
          </p:spPr>
        </p:pic>
        <p:pic>
          <p:nvPicPr>
            <p:cNvPr id="34824" name="Picture 8" descr="http://www.atarimagazines.com/startv4n2/hand_scanner.jpg"/>
            <p:cNvPicPr>
              <a:picLocks noChangeAspect="1" noChangeArrowheads="1"/>
            </p:cNvPicPr>
            <p:nvPr/>
          </p:nvPicPr>
          <p:blipFill>
            <a:blip r:embed="rId6" cstate="print"/>
            <a:srcRect l="4251" t="6183" r="12107" b="8140"/>
            <a:stretch>
              <a:fillRect/>
            </a:stretch>
          </p:blipFill>
          <p:spPr bwMode="auto">
            <a:xfrm>
              <a:off x="6166884" y="5544254"/>
              <a:ext cx="1446028" cy="1143626"/>
            </a:xfrm>
            <a:prstGeom prst="rect">
              <a:avLst/>
            </a:prstGeom>
            <a:noFill/>
          </p:spPr>
        </p:pic>
      </p:grpSp>
      <p:pic>
        <p:nvPicPr>
          <p:cNvPr id="34826" name="Picture 10" descr="http://i00.i.aliimg.com/photo/v0/467672812/apparel_cad_digitizer.sum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324" y="5325903"/>
            <a:ext cx="1428676" cy="1228663"/>
          </a:xfrm>
          <a:prstGeom prst="rect">
            <a:avLst/>
          </a:prstGeom>
          <a:noFill/>
        </p:spPr>
      </p:pic>
      <p:sp>
        <p:nvSpPr>
          <p:cNvPr id="31" name="TextBox 30">
            <a:hlinkClick r:id="rId8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35" grpId="0"/>
      <p:bldP spid="23" grpId="0"/>
      <p:bldP spid="24" grpId="0"/>
      <p:bldP spid="27" grpId="0"/>
      <p:bldP spid="28" grpId="0"/>
      <p:bldP spid="29" grpId="0"/>
      <p:bldP spid="3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12382" y="1670234"/>
            <a:ext cx="2892363" cy="3302987"/>
            <a:chOff x="712382" y="1670234"/>
            <a:chExt cx="2892363" cy="3302987"/>
          </a:xfrm>
        </p:grpSpPr>
        <p:sp>
          <p:nvSpPr>
            <p:cNvPr id="36" name="TextBox 35"/>
            <p:cNvSpPr txBox="1"/>
            <p:nvPr/>
          </p:nvSpPr>
          <p:spPr>
            <a:xfrm>
              <a:off x="712382" y="4603889"/>
              <a:ext cx="2477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Two (2)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2283357" y="1670234"/>
              <a:ext cx="1321388" cy="983112"/>
            </a:xfrm>
            <a:custGeom>
              <a:avLst/>
              <a:gdLst>
                <a:gd name="connsiteX0" fmla="*/ 0 w 1321388"/>
                <a:gd name="connsiteY0" fmla="*/ 866830 h 983112"/>
                <a:gd name="connsiteX1" fmla="*/ 15857 w 1321388"/>
                <a:gd name="connsiteY1" fmla="*/ 628980 h 983112"/>
                <a:gd name="connsiteX2" fmla="*/ 422844 w 1321388"/>
                <a:gd name="connsiteY2" fmla="*/ 396416 h 983112"/>
                <a:gd name="connsiteX3" fmla="*/ 417559 w 1321388"/>
                <a:gd name="connsiteY3" fmla="*/ 227278 h 983112"/>
                <a:gd name="connsiteX4" fmla="*/ 734692 w 1321388"/>
                <a:gd name="connsiteY4" fmla="*/ 63426 h 983112"/>
                <a:gd name="connsiteX5" fmla="*/ 856259 w 1321388"/>
                <a:gd name="connsiteY5" fmla="*/ 153280 h 983112"/>
                <a:gd name="connsiteX6" fmla="*/ 1120537 w 1321388"/>
                <a:gd name="connsiteY6" fmla="*/ 0 h 983112"/>
                <a:gd name="connsiteX7" fmla="*/ 1321388 w 1321388"/>
                <a:gd name="connsiteY7" fmla="*/ 116282 h 983112"/>
                <a:gd name="connsiteX8" fmla="*/ 1321388 w 1321388"/>
                <a:gd name="connsiteY8" fmla="*/ 354131 h 983112"/>
                <a:gd name="connsiteX9" fmla="*/ 1109966 w 1321388"/>
                <a:gd name="connsiteY9" fmla="*/ 470413 h 983112"/>
                <a:gd name="connsiteX10" fmla="*/ 1120537 w 1321388"/>
                <a:gd name="connsiteY10" fmla="*/ 586695 h 983112"/>
                <a:gd name="connsiteX11" fmla="*/ 1109966 w 1321388"/>
                <a:gd name="connsiteY11" fmla="*/ 634265 h 983112"/>
                <a:gd name="connsiteX12" fmla="*/ 787547 w 1321388"/>
                <a:gd name="connsiteY12" fmla="*/ 813974 h 983112"/>
                <a:gd name="connsiteX13" fmla="*/ 766405 w 1321388"/>
                <a:gd name="connsiteY13" fmla="*/ 819260 h 983112"/>
                <a:gd name="connsiteX14" fmla="*/ 634266 w 1321388"/>
                <a:gd name="connsiteY14" fmla="*/ 750548 h 983112"/>
                <a:gd name="connsiteX15" fmla="*/ 221993 w 1321388"/>
                <a:gd name="connsiteY15" fmla="*/ 967255 h 983112"/>
                <a:gd name="connsiteX16" fmla="*/ 206137 w 1321388"/>
                <a:gd name="connsiteY16" fmla="*/ 983112 h 983112"/>
                <a:gd name="connsiteX17" fmla="*/ 0 w 1321388"/>
                <a:gd name="connsiteY17" fmla="*/ 866830 h 98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1388" h="983112">
                  <a:moveTo>
                    <a:pt x="0" y="866830"/>
                  </a:moveTo>
                  <a:lnTo>
                    <a:pt x="15857" y="628980"/>
                  </a:lnTo>
                  <a:lnTo>
                    <a:pt x="422844" y="396416"/>
                  </a:lnTo>
                  <a:lnTo>
                    <a:pt x="417559" y="227278"/>
                  </a:lnTo>
                  <a:lnTo>
                    <a:pt x="734692" y="63426"/>
                  </a:lnTo>
                  <a:lnTo>
                    <a:pt x="856259" y="153280"/>
                  </a:lnTo>
                  <a:lnTo>
                    <a:pt x="1120537" y="0"/>
                  </a:lnTo>
                  <a:lnTo>
                    <a:pt x="1321388" y="116282"/>
                  </a:lnTo>
                  <a:lnTo>
                    <a:pt x="1321388" y="354131"/>
                  </a:lnTo>
                  <a:lnTo>
                    <a:pt x="1109966" y="470413"/>
                  </a:lnTo>
                  <a:lnTo>
                    <a:pt x="1120537" y="586695"/>
                  </a:lnTo>
                  <a:lnTo>
                    <a:pt x="1109966" y="634265"/>
                  </a:lnTo>
                  <a:lnTo>
                    <a:pt x="787547" y="813974"/>
                  </a:lnTo>
                  <a:lnTo>
                    <a:pt x="766405" y="819260"/>
                  </a:lnTo>
                  <a:lnTo>
                    <a:pt x="634266" y="750548"/>
                  </a:lnTo>
                  <a:lnTo>
                    <a:pt x="221993" y="967255"/>
                  </a:lnTo>
                  <a:lnTo>
                    <a:pt x="206137" y="983112"/>
                  </a:lnTo>
                  <a:lnTo>
                    <a:pt x="0" y="86683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85461" y="2870053"/>
            <a:ext cx="2477386" cy="2113800"/>
            <a:chOff x="3285461" y="2870053"/>
            <a:chExt cx="2477386" cy="2113800"/>
          </a:xfrm>
        </p:grpSpPr>
        <p:sp>
          <p:nvSpPr>
            <p:cNvPr id="37" name="TextBox 36"/>
            <p:cNvSpPr txBox="1"/>
            <p:nvPr/>
          </p:nvSpPr>
          <p:spPr>
            <a:xfrm>
              <a:off x="3285461" y="4614521"/>
              <a:ext cx="2477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Six(6)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890164" y="2870053"/>
              <a:ext cx="1331959" cy="988398"/>
            </a:xfrm>
            <a:custGeom>
              <a:avLst/>
              <a:gdLst>
                <a:gd name="connsiteX0" fmla="*/ 0 w 1331959"/>
                <a:gd name="connsiteY0" fmla="*/ 132139 h 988398"/>
                <a:gd name="connsiteX1" fmla="*/ 216708 w 1331959"/>
                <a:gd name="connsiteY1" fmla="*/ 0 h 988398"/>
                <a:gd name="connsiteX2" fmla="*/ 618409 w 1331959"/>
                <a:gd name="connsiteY2" fmla="*/ 253707 h 988398"/>
                <a:gd name="connsiteX3" fmla="*/ 755834 w 1331959"/>
                <a:gd name="connsiteY3" fmla="*/ 179709 h 988398"/>
                <a:gd name="connsiteX4" fmla="*/ 808689 w 1331959"/>
                <a:gd name="connsiteY4" fmla="*/ 184994 h 988398"/>
                <a:gd name="connsiteX5" fmla="*/ 813975 w 1331959"/>
                <a:gd name="connsiteY5" fmla="*/ 206137 h 988398"/>
                <a:gd name="connsiteX6" fmla="*/ 1115251 w 1331959"/>
                <a:gd name="connsiteY6" fmla="*/ 385845 h 988398"/>
                <a:gd name="connsiteX7" fmla="*/ 1120537 w 1331959"/>
                <a:gd name="connsiteY7" fmla="*/ 533841 h 988398"/>
                <a:gd name="connsiteX8" fmla="*/ 1331959 w 1331959"/>
                <a:gd name="connsiteY8" fmla="*/ 655408 h 988398"/>
                <a:gd name="connsiteX9" fmla="*/ 1115251 w 1331959"/>
                <a:gd name="connsiteY9" fmla="*/ 988398 h 988398"/>
                <a:gd name="connsiteX10" fmla="*/ 877401 w 1331959"/>
                <a:gd name="connsiteY10" fmla="*/ 850974 h 988398"/>
                <a:gd name="connsiteX11" fmla="*/ 729406 w 1331959"/>
                <a:gd name="connsiteY11" fmla="*/ 930257 h 988398"/>
                <a:gd name="connsiteX12" fmla="*/ 708264 w 1331959"/>
                <a:gd name="connsiteY12" fmla="*/ 935542 h 988398"/>
                <a:gd name="connsiteX13" fmla="*/ 417559 w 1331959"/>
                <a:gd name="connsiteY13" fmla="*/ 782261 h 988398"/>
                <a:gd name="connsiteX14" fmla="*/ 422844 w 1331959"/>
                <a:gd name="connsiteY14" fmla="*/ 576125 h 988398"/>
                <a:gd name="connsiteX15" fmla="*/ 422844 w 1331959"/>
                <a:gd name="connsiteY15" fmla="*/ 576125 h 988398"/>
                <a:gd name="connsiteX16" fmla="*/ 422844 w 1331959"/>
                <a:gd name="connsiteY16" fmla="*/ 576125 h 988398"/>
                <a:gd name="connsiteX17" fmla="*/ 417559 w 1331959"/>
                <a:gd name="connsiteY17" fmla="*/ 597267 h 988398"/>
                <a:gd name="connsiteX18" fmla="*/ 10571 w 1331959"/>
                <a:gd name="connsiteY18" fmla="*/ 354132 h 988398"/>
                <a:gd name="connsiteX19" fmla="*/ 0 w 1331959"/>
                <a:gd name="connsiteY19" fmla="*/ 132139 h 98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1959" h="988398">
                  <a:moveTo>
                    <a:pt x="0" y="132139"/>
                  </a:moveTo>
                  <a:lnTo>
                    <a:pt x="216708" y="0"/>
                  </a:lnTo>
                  <a:lnTo>
                    <a:pt x="618409" y="253707"/>
                  </a:lnTo>
                  <a:lnTo>
                    <a:pt x="755834" y="179709"/>
                  </a:lnTo>
                  <a:lnTo>
                    <a:pt x="808689" y="184994"/>
                  </a:lnTo>
                  <a:lnTo>
                    <a:pt x="813975" y="206137"/>
                  </a:lnTo>
                  <a:lnTo>
                    <a:pt x="1115251" y="385845"/>
                  </a:lnTo>
                  <a:lnTo>
                    <a:pt x="1120537" y="533841"/>
                  </a:lnTo>
                  <a:lnTo>
                    <a:pt x="1331959" y="655408"/>
                  </a:lnTo>
                  <a:lnTo>
                    <a:pt x="1115251" y="988398"/>
                  </a:lnTo>
                  <a:lnTo>
                    <a:pt x="877401" y="850974"/>
                  </a:lnTo>
                  <a:lnTo>
                    <a:pt x="729406" y="930257"/>
                  </a:lnTo>
                  <a:lnTo>
                    <a:pt x="708264" y="935542"/>
                  </a:lnTo>
                  <a:lnTo>
                    <a:pt x="417559" y="782261"/>
                  </a:lnTo>
                  <a:lnTo>
                    <a:pt x="422844" y="576125"/>
                  </a:lnTo>
                  <a:lnTo>
                    <a:pt x="422844" y="576125"/>
                  </a:lnTo>
                  <a:lnTo>
                    <a:pt x="422844" y="576125"/>
                  </a:lnTo>
                  <a:lnTo>
                    <a:pt x="417559" y="597267"/>
                  </a:lnTo>
                  <a:lnTo>
                    <a:pt x="10571" y="354132"/>
                  </a:lnTo>
                  <a:lnTo>
                    <a:pt x="0" y="13213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148316" y="5670103"/>
            <a:ext cx="754912" cy="209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2011 </a:t>
            </a:r>
            <a:r>
              <a:rPr lang="en-GB" b="1" dirty="0" smtClean="0"/>
              <a:t>Q2.</a:t>
            </a:r>
            <a:endParaRPr lang="en-GB" b="1" dirty="0"/>
          </a:p>
        </p:txBody>
      </p:sp>
      <p:pic>
        <p:nvPicPr>
          <p:cNvPr id="31" name="Picture 30" descr="Pages from SC_Graphic-Communication_all_2011credit exam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3" t="6161" r="52093" b="31329"/>
          <a:stretch>
            <a:fillRect/>
          </a:stretch>
        </p:blipFill>
        <p:spPr>
          <a:xfrm>
            <a:off x="297711" y="552892"/>
            <a:ext cx="5478677" cy="5507665"/>
          </a:xfrm>
          <a:prstGeom prst="rect">
            <a:avLst/>
          </a:prstGeom>
        </p:spPr>
      </p:pic>
      <p:pic>
        <p:nvPicPr>
          <p:cNvPr id="33" name="Picture 32" descr="Pages from SC_Graphic-Communication_all_2011credit exam_Page_2.jpg"/>
          <p:cNvPicPr>
            <a:picLocks noChangeAspect="1"/>
          </p:cNvPicPr>
          <p:nvPr/>
        </p:nvPicPr>
        <p:blipFill>
          <a:blip r:embed="rId2" cstate="print"/>
          <a:srcRect l="54186" t="12412" r="4186" b="60610"/>
          <a:stretch>
            <a:fillRect/>
          </a:stretch>
        </p:blipFill>
        <p:spPr>
          <a:xfrm>
            <a:off x="5337544" y="1629117"/>
            <a:ext cx="3806456" cy="17437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82093" y="3253563"/>
            <a:ext cx="3381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Drawing X</a:t>
            </a:r>
            <a:endParaRPr lang="en-GB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169582" y="5178045"/>
            <a:ext cx="247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Orthograhic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57090" y="2501784"/>
            <a:ext cx="2344406" cy="382857"/>
            <a:chOff x="5658859" y="821728"/>
            <a:chExt cx="1622856" cy="741859"/>
          </a:xfrm>
        </p:grpSpPr>
        <p:grpSp>
          <p:nvGrpSpPr>
            <p:cNvPr id="49" name="Group 52"/>
            <p:cNvGrpSpPr/>
            <p:nvPr/>
          </p:nvGrpSpPr>
          <p:grpSpPr>
            <a:xfrm>
              <a:off x="5658859" y="821728"/>
              <a:ext cx="1622856" cy="663783"/>
              <a:chOff x="5658859" y="821728"/>
              <a:chExt cx="1622856" cy="663783"/>
            </a:xfrm>
          </p:grpSpPr>
          <p:grpSp>
            <p:nvGrpSpPr>
              <p:cNvPr id="51" name="Group 46"/>
              <p:cNvGrpSpPr/>
              <p:nvPr/>
            </p:nvGrpSpPr>
            <p:grpSpPr>
              <a:xfrm rot="5400000">
                <a:off x="6097401" y="383186"/>
                <a:ext cx="628650" cy="1505734"/>
                <a:chOff x="6781800" y="666750"/>
                <a:chExt cx="628650" cy="1809750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6781800" y="666750"/>
                  <a:ext cx="62865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781800" y="2466975"/>
                  <a:ext cx="62865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7292014" y="676275"/>
                  <a:ext cx="0" cy="180022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Rectangle 51"/>
              <p:cNvSpPr/>
              <p:nvPr/>
            </p:nvSpPr>
            <p:spPr>
              <a:xfrm>
                <a:off x="7078533" y="1441977"/>
                <a:ext cx="203182" cy="4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 rot="10800000" flipV="1">
              <a:off x="5746554" y="900102"/>
              <a:ext cx="1318798" cy="663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FF0000"/>
                  </a:solidFill>
                </a:rPr>
                <a:t>40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124095" y="1768510"/>
            <a:ext cx="1040017" cy="688311"/>
            <a:chOff x="3450915" y="3048767"/>
            <a:chExt cx="2205626" cy="438952"/>
          </a:xfrm>
        </p:grpSpPr>
        <p:grpSp>
          <p:nvGrpSpPr>
            <p:cNvPr id="57" name="Group 42"/>
            <p:cNvGrpSpPr/>
            <p:nvPr/>
          </p:nvGrpSpPr>
          <p:grpSpPr>
            <a:xfrm>
              <a:off x="3450915" y="3065929"/>
              <a:ext cx="2205626" cy="421790"/>
              <a:chOff x="5247442" y="666750"/>
              <a:chExt cx="2205626" cy="180975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H="1">
                <a:off x="5247442" y="666750"/>
                <a:ext cx="216301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 flipV="1">
                <a:off x="6820592" y="2452632"/>
                <a:ext cx="632476" cy="1434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7251127" y="676275"/>
                <a:ext cx="0" cy="18002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 rot="16200000">
              <a:off x="4903262" y="3126963"/>
              <a:ext cx="433389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FF0000"/>
                  </a:solidFill>
                </a:rPr>
                <a:t>23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2011 </a:t>
            </a:r>
            <a:r>
              <a:rPr lang="en-GB" b="1" dirty="0" smtClean="0"/>
              <a:t>Q3.</a:t>
            </a:r>
            <a:endParaRPr lang="en-GB" b="1" dirty="0"/>
          </a:p>
        </p:txBody>
      </p:sp>
      <p:pic>
        <p:nvPicPr>
          <p:cNvPr id="29" name="Picture 28" descr="Pages from SC_Graphic-Communication_all_2011credit exam_Page_3.jpg"/>
          <p:cNvPicPr>
            <a:picLocks noChangeAspect="1"/>
          </p:cNvPicPr>
          <p:nvPr/>
        </p:nvPicPr>
        <p:blipFill>
          <a:blip r:embed="rId2" cstate="print"/>
          <a:srcRect l="4478" t="4550" r="60746" b="89715"/>
          <a:stretch>
            <a:fillRect/>
          </a:stretch>
        </p:blipFill>
        <p:spPr>
          <a:xfrm>
            <a:off x="409433" y="573206"/>
            <a:ext cx="5502674" cy="64144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773003" y="491319"/>
            <a:ext cx="2975212" cy="3739487"/>
            <a:chOff x="5336275" y="1869743"/>
            <a:chExt cx="3398292" cy="4135272"/>
          </a:xfrm>
        </p:grpSpPr>
        <p:pic>
          <p:nvPicPr>
            <p:cNvPr id="30" name="Picture 29" descr="Pages from SC_Graphic-Communication_all_2011credit exam_Page_3.jpg"/>
            <p:cNvPicPr>
              <a:picLocks noChangeAspect="1"/>
            </p:cNvPicPr>
            <p:nvPr/>
          </p:nvPicPr>
          <p:blipFill>
            <a:blip r:embed="rId2" cstate="print"/>
            <a:srcRect l="59403" t="26510" r="4478" b="10145"/>
            <a:stretch>
              <a:fillRect/>
            </a:stretch>
          </p:blipFill>
          <p:spPr>
            <a:xfrm>
              <a:off x="5431809" y="1910687"/>
              <a:ext cx="3302758" cy="4094328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336275" y="1869743"/>
              <a:ext cx="532262" cy="1501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 descr="Pages from SC_Graphic-Communication_all_2011credit exam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76" t="51848" r="54627" b="27248"/>
          <a:stretch>
            <a:fillRect/>
          </a:stretch>
        </p:blipFill>
        <p:spPr>
          <a:xfrm>
            <a:off x="423080" y="3848673"/>
            <a:ext cx="6299480" cy="2292825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1633604" y="1369531"/>
            <a:ext cx="3753495" cy="3331684"/>
            <a:chOff x="1633604" y="1369531"/>
            <a:chExt cx="3753495" cy="3331684"/>
          </a:xfrm>
        </p:grpSpPr>
        <p:sp>
          <p:nvSpPr>
            <p:cNvPr id="44" name="TextBox 43"/>
            <p:cNvSpPr txBox="1"/>
            <p:nvPr/>
          </p:nvSpPr>
          <p:spPr>
            <a:xfrm>
              <a:off x="1633604" y="4331883"/>
              <a:ext cx="2477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Six (6)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803703" y="1369531"/>
              <a:ext cx="583396" cy="583396"/>
            </a:xfrm>
            <a:custGeom>
              <a:avLst/>
              <a:gdLst>
                <a:gd name="connsiteX0" fmla="*/ 0 w 583396"/>
                <a:gd name="connsiteY0" fmla="*/ 579258 h 583396"/>
                <a:gd name="connsiteX1" fmla="*/ 0 w 583396"/>
                <a:gd name="connsiteY1" fmla="*/ 579258 h 583396"/>
                <a:gd name="connsiteX2" fmla="*/ 583396 w 583396"/>
                <a:gd name="connsiteY2" fmla="*/ 583396 h 583396"/>
                <a:gd name="connsiteX3" fmla="*/ 583396 w 583396"/>
                <a:gd name="connsiteY3" fmla="*/ 144815 h 583396"/>
                <a:gd name="connsiteX4" fmla="*/ 442719 w 583396"/>
                <a:gd name="connsiteY4" fmla="*/ 0 h 583396"/>
                <a:gd name="connsiteX5" fmla="*/ 161365 w 583396"/>
                <a:gd name="connsiteY5" fmla="*/ 4138 h 583396"/>
                <a:gd name="connsiteX6" fmla="*/ 0 w 583396"/>
                <a:gd name="connsiteY6" fmla="*/ 148952 h 583396"/>
                <a:gd name="connsiteX7" fmla="*/ 0 w 583396"/>
                <a:gd name="connsiteY7" fmla="*/ 579258 h 58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396" h="583396">
                  <a:moveTo>
                    <a:pt x="0" y="579258"/>
                  </a:moveTo>
                  <a:lnTo>
                    <a:pt x="0" y="579258"/>
                  </a:lnTo>
                  <a:lnTo>
                    <a:pt x="583396" y="583396"/>
                  </a:lnTo>
                  <a:lnTo>
                    <a:pt x="583396" y="144815"/>
                  </a:lnTo>
                  <a:lnTo>
                    <a:pt x="442719" y="0"/>
                  </a:lnTo>
                  <a:lnTo>
                    <a:pt x="161365" y="4138"/>
                  </a:lnTo>
                  <a:lnTo>
                    <a:pt x="0" y="148952"/>
                  </a:lnTo>
                  <a:lnTo>
                    <a:pt x="0" y="57925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188767" y="1365394"/>
            <a:ext cx="4952028" cy="3349468"/>
            <a:chOff x="2188767" y="1365394"/>
            <a:chExt cx="4952028" cy="3349468"/>
          </a:xfrm>
        </p:grpSpPr>
        <p:sp>
          <p:nvSpPr>
            <p:cNvPr id="43" name="TextBox 42"/>
            <p:cNvSpPr txBox="1"/>
            <p:nvPr/>
          </p:nvSpPr>
          <p:spPr>
            <a:xfrm>
              <a:off x="4663409" y="4345530"/>
              <a:ext cx="2477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Three (3)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88767" y="1365394"/>
              <a:ext cx="583396" cy="583395"/>
            </a:xfrm>
            <a:custGeom>
              <a:avLst/>
              <a:gdLst>
                <a:gd name="connsiteX0" fmla="*/ 0 w 583396"/>
                <a:gd name="connsiteY0" fmla="*/ 579258 h 583395"/>
                <a:gd name="connsiteX1" fmla="*/ 0 w 583396"/>
                <a:gd name="connsiteY1" fmla="*/ 579258 h 583395"/>
                <a:gd name="connsiteX2" fmla="*/ 579258 w 583396"/>
                <a:gd name="connsiteY2" fmla="*/ 583395 h 583395"/>
                <a:gd name="connsiteX3" fmla="*/ 583396 w 583396"/>
                <a:gd name="connsiteY3" fmla="*/ 153089 h 583395"/>
                <a:gd name="connsiteX4" fmla="*/ 430306 w 583396"/>
                <a:gd name="connsiteY4" fmla="*/ 4137 h 583395"/>
                <a:gd name="connsiteX5" fmla="*/ 153090 w 583396"/>
                <a:gd name="connsiteY5" fmla="*/ 0 h 583395"/>
                <a:gd name="connsiteX6" fmla="*/ 4138 w 583396"/>
                <a:gd name="connsiteY6" fmla="*/ 153089 h 583395"/>
                <a:gd name="connsiteX7" fmla="*/ 0 w 583396"/>
                <a:gd name="connsiteY7" fmla="*/ 579258 h 58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396" h="583395">
                  <a:moveTo>
                    <a:pt x="0" y="579258"/>
                  </a:moveTo>
                  <a:lnTo>
                    <a:pt x="0" y="579258"/>
                  </a:lnTo>
                  <a:lnTo>
                    <a:pt x="579258" y="583395"/>
                  </a:lnTo>
                  <a:cubicBezTo>
                    <a:pt x="580637" y="439960"/>
                    <a:pt x="582017" y="296524"/>
                    <a:pt x="583396" y="153089"/>
                  </a:cubicBezTo>
                  <a:lnTo>
                    <a:pt x="430306" y="4137"/>
                  </a:lnTo>
                  <a:lnTo>
                    <a:pt x="153090" y="0"/>
                  </a:lnTo>
                  <a:lnTo>
                    <a:pt x="4138" y="153089"/>
                  </a:lnTo>
                  <a:cubicBezTo>
                    <a:pt x="2759" y="295145"/>
                    <a:pt x="1379" y="437202"/>
                    <a:pt x="0" y="57925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01879" y="2445296"/>
            <a:ext cx="5079861" cy="2610759"/>
            <a:chOff x="2101879" y="2445296"/>
            <a:chExt cx="5079861" cy="2610759"/>
          </a:xfrm>
        </p:grpSpPr>
        <p:sp>
          <p:nvSpPr>
            <p:cNvPr id="47" name="TextBox 46"/>
            <p:cNvSpPr txBox="1"/>
            <p:nvPr/>
          </p:nvSpPr>
          <p:spPr>
            <a:xfrm>
              <a:off x="4704354" y="4686723"/>
              <a:ext cx="2477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Nine (9)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2101879" y="2445296"/>
              <a:ext cx="715797" cy="579258"/>
            </a:xfrm>
            <a:custGeom>
              <a:avLst/>
              <a:gdLst>
                <a:gd name="connsiteX0" fmla="*/ 0 w 715797"/>
                <a:gd name="connsiteY0" fmla="*/ 570983 h 579258"/>
                <a:gd name="connsiteX1" fmla="*/ 715797 w 715797"/>
                <a:gd name="connsiteY1" fmla="*/ 579258 h 579258"/>
                <a:gd name="connsiteX2" fmla="*/ 711659 w 715797"/>
                <a:gd name="connsiteY2" fmla="*/ 8275 h 579258"/>
                <a:gd name="connsiteX3" fmla="*/ 570983 w 715797"/>
                <a:gd name="connsiteY3" fmla="*/ 0 h 579258"/>
                <a:gd name="connsiteX4" fmla="*/ 579258 w 715797"/>
                <a:gd name="connsiteY4" fmla="*/ 153090 h 579258"/>
                <a:gd name="connsiteX5" fmla="*/ 144814 w 715797"/>
                <a:gd name="connsiteY5" fmla="*/ 430306 h 579258"/>
                <a:gd name="connsiteX6" fmla="*/ 4137 w 715797"/>
                <a:gd name="connsiteY6" fmla="*/ 438581 h 579258"/>
                <a:gd name="connsiteX7" fmla="*/ 0 w 715797"/>
                <a:gd name="connsiteY7" fmla="*/ 570983 h 57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5797" h="579258">
                  <a:moveTo>
                    <a:pt x="0" y="570983"/>
                  </a:moveTo>
                  <a:lnTo>
                    <a:pt x="715797" y="579258"/>
                  </a:lnTo>
                  <a:cubicBezTo>
                    <a:pt x="714418" y="388930"/>
                    <a:pt x="713038" y="198603"/>
                    <a:pt x="711659" y="8275"/>
                  </a:cubicBezTo>
                  <a:lnTo>
                    <a:pt x="570983" y="0"/>
                  </a:lnTo>
                  <a:lnTo>
                    <a:pt x="579258" y="153090"/>
                  </a:lnTo>
                  <a:lnTo>
                    <a:pt x="144814" y="430306"/>
                  </a:lnTo>
                  <a:lnTo>
                    <a:pt x="4137" y="438581"/>
                  </a:lnTo>
                  <a:lnTo>
                    <a:pt x="0" y="57098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633605" y="2445544"/>
            <a:ext cx="2912201" cy="2583216"/>
            <a:chOff x="1633605" y="2445544"/>
            <a:chExt cx="2912201" cy="2583216"/>
          </a:xfrm>
        </p:grpSpPr>
        <p:sp>
          <p:nvSpPr>
            <p:cNvPr id="45" name="TextBox 44"/>
            <p:cNvSpPr txBox="1"/>
            <p:nvPr/>
          </p:nvSpPr>
          <p:spPr>
            <a:xfrm>
              <a:off x="1633605" y="4659428"/>
              <a:ext cx="2477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Eleven (11)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824288" y="2445544"/>
              <a:ext cx="721518" cy="578644"/>
            </a:xfrm>
            <a:custGeom>
              <a:avLst/>
              <a:gdLst>
                <a:gd name="connsiteX0" fmla="*/ 0 w 721518"/>
                <a:gd name="connsiteY0" fmla="*/ 576262 h 578644"/>
                <a:gd name="connsiteX1" fmla="*/ 0 w 721518"/>
                <a:gd name="connsiteY1" fmla="*/ 576262 h 578644"/>
                <a:gd name="connsiteX2" fmla="*/ 716756 w 721518"/>
                <a:gd name="connsiteY2" fmla="*/ 578644 h 578644"/>
                <a:gd name="connsiteX3" fmla="*/ 716756 w 721518"/>
                <a:gd name="connsiteY3" fmla="*/ 550069 h 578644"/>
                <a:gd name="connsiteX4" fmla="*/ 721518 w 721518"/>
                <a:gd name="connsiteY4" fmla="*/ 4762 h 578644"/>
                <a:gd name="connsiteX5" fmla="*/ 573881 w 721518"/>
                <a:gd name="connsiteY5" fmla="*/ 0 h 578644"/>
                <a:gd name="connsiteX6" fmla="*/ 578643 w 721518"/>
                <a:gd name="connsiteY6" fmla="*/ 433387 h 578644"/>
                <a:gd name="connsiteX7" fmla="*/ 2381 w 721518"/>
                <a:gd name="connsiteY7" fmla="*/ 431006 h 578644"/>
                <a:gd name="connsiteX8" fmla="*/ 0 w 721518"/>
                <a:gd name="connsiteY8" fmla="*/ 576262 h 57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518" h="578644">
                  <a:moveTo>
                    <a:pt x="0" y="576262"/>
                  </a:moveTo>
                  <a:lnTo>
                    <a:pt x="0" y="576262"/>
                  </a:lnTo>
                  <a:lnTo>
                    <a:pt x="716756" y="578644"/>
                  </a:lnTo>
                  <a:lnTo>
                    <a:pt x="716756" y="550069"/>
                  </a:lnTo>
                  <a:cubicBezTo>
                    <a:pt x="718343" y="368300"/>
                    <a:pt x="719931" y="186531"/>
                    <a:pt x="721518" y="4762"/>
                  </a:cubicBezTo>
                  <a:lnTo>
                    <a:pt x="573881" y="0"/>
                  </a:lnTo>
                  <a:cubicBezTo>
                    <a:pt x="575468" y="144462"/>
                    <a:pt x="577056" y="288925"/>
                    <a:pt x="578643" y="433387"/>
                  </a:cubicBezTo>
                  <a:lnTo>
                    <a:pt x="2381" y="431006"/>
                  </a:lnTo>
                  <a:cubicBezTo>
                    <a:pt x="3175" y="481806"/>
                    <a:pt x="3968" y="532606"/>
                    <a:pt x="0" y="576262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2" name="Picture 41" descr="Pages from SC_Graphic-Communication_all_2011credit exam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0" t="15319" r="40000" b="53853"/>
          <a:stretch>
            <a:fillRect/>
          </a:stretch>
        </p:blipFill>
        <p:spPr>
          <a:xfrm>
            <a:off x="354841" y="1187355"/>
            <a:ext cx="5143525" cy="207446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391478" y="5360925"/>
            <a:ext cx="775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size of the object being drawn/the amount of detail needed in the drawing.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78" y="5734636"/>
            <a:ext cx="775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size of the paper used to produce the drawing.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2011 </a:t>
            </a:r>
            <a:r>
              <a:rPr lang="en-GB" b="1" dirty="0" smtClean="0"/>
              <a:t>Q4.</a:t>
            </a:r>
            <a:endParaRPr lang="en-GB" b="1" dirty="0"/>
          </a:p>
        </p:txBody>
      </p:sp>
      <p:pic>
        <p:nvPicPr>
          <p:cNvPr id="25" name="Picture 24" descr="Pages from SC_Graphic-Communication_all_2011credit exam_Page_4.jpg"/>
          <p:cNvPicPr>
            <a:picLocks noChangeAspect="1"/>
          </p:cNvPicPr>
          <p:nvPr/>
        </p:nvPicPr>
        <p:blipFill>
          <a:blip r:embed="rId2" cstate="print"/>
          <a:srcRect l="2696" t="6052" r="60957" b="87797"/>
          <a:stretch>
            <a:fillRect/>
          </a:stretch>
        </p:blipFill>
        <p:spPr>
          <a:xfrm>
            <a:off x="326003" y="524787"/>
            <a:ext cx="5583724" cy="66790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0" y="1363647"/>
            <a:ext cx="9279172" cy="5283644"/>
            <a:chOff x="0" y="1109205"/>
            <a:chExt cx="9279172" cy="5283644"/>
          </a:xfrm>
        </p:grpSpPr>
        <p:pic>
          <p:nvPicPr>
            <p:cNvPr id="24" name="Picture 23" descr="Pages from SC_Graphic-Communication_all_2011credit exam_Page_4.jpg"/>
            <p:cNvPicPr>
              <a:picLocks noChangeAspect="1"/>
            </p:cNvPicPr>
            <p:nvPr/>
          </p:nvPicPr>
          <p:blipFill>
            <a:blip r:embed="rId2" cstate="print"/>
            <a:srcRect l="8174" t="19584" r="10451" b="13494"/>
            <a:stretch>
              <a:fillRect/>
            </a:stretch>
          </p:blipFill>
          <p:spPr>
            <a:xfrm>
              <a:off x="0" y="1109205"/>
              <a:ext cx="9089150" cy="528364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0" y="2051437"/>
              <a:ext cx="9279172" cy="238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3379305"/>
              <a:ext cx="9279172" cy="238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0" y="4683319"/>
              <a:ext cx="9279172" cy="238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6019138"/>
              <a:ext cx="9279172" cy="238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13468" y="2259916"/>
            <a:ext cx="23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Scale/Zoom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74720" y="2259916"/>
            <a:ext cx="23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Fillet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8021" y="2275819"/>
            <a:ext cx="23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Delete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370" y="3619589"/>
            <a:ext cx="23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Hatch/Pattern fill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34963" y="3619589"/>
            <a:ext cx="23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Chamfer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35972" y="3619589"/>
            <a:ext cx="23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Box Array/ Array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3467" y="4947457"/>
            <a:ext cx="23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Circle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82671" y="4939506"/>
            <a:ext cx="23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Ellipse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20069" y="4955409"/>
            <a:ext cx="23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Break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5516" y="6291228"/>
            <a:ext cx="23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Text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74720" y="6291228"/>
            <a:ext cx="23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Copy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35972" y="6291228"/>
            <a:ext cx="23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mirror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7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6" grpId="0"/>
      <p:bldP spid="50" grpId="0"/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ages from SC_Graphic-Communication_all_2011credit exam_Page_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1" t="7047" r="55478" b="40930"/>
          <a:stretch>
            <a:fillRect/>
          </a:stretch>
        </p:blipFill>
        <p:spPr>
          <a:xfrm>
            <a:off x="349857" y="596348"/>
            <a:ext cx="5483016" cy="50093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2011 </a:t>
            </a:r>
            <a:r>
              <a:rPr lang="en-GB" b="1" dirty="0" smtClean="0"/>
              <a:t>Q5.</a:t>
            </a:r>
            <a:endParaRPr lang="en-GB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105230" y="1288112"/>
            <a:ext cx="44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DTP – Desk Top Publishing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9" name="Picture 28" descr="Pages from SC_Graphic-Communication_all_2011credit exam_Page_5.jpg"/>
          <p:cNvPicPr>
            <a:picLocks noChangeAspect="1"/>
          </p:cNvPicPr>
          <p:nvPr/>
        </p:nvPicPr>
        <p:blipFill>
          <a:blip r:embed="rId3" cstate="print"/>
          <a:srcRect l="59565" t="16148" r="9304" b="30230"/>
          <a:stretch>
            <a:fillRect/>
          </a:stretch>
        </p:blipFill>
        <p:spPr>
          <a:xfrm>
            <a:off x="6361044" y="1367625"/>
            <a:ext cx="2234316" cy="272112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05230" y="1924216"/>
            <a:ext cx="44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Illustration/ 3D / Paint package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5574" y="3307743"/>
            <a:ext cx="44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Ink jet printer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3525" y="3633747"/>
            <a:ext cx="44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Laser Printer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58454" y="4611758"/>
            <a:ext cx="44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Wire Frame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60890" y="5216057"/>
            <a:ext cx="228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Surface model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01940" y="5216057"/>
            <a:ext cx="228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Solid model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44986" y="2576223"/>
            <a:ext cx="44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CAD – </a:t>
            </a:r>
            <a:r>
              <a:rPr lang="en-GB" b="1" dirty="0" err="1" smtClean="0">
                <a:solidFill>
                  <a:srgbClr val="FF0000"/>
                </a:solidFill>
              </a:rPr>
              <a:t>Computr</a:t>
            </a:r>
            <a:r>
              <a:rPr lang="en-GB" b="1" dirty="0" smtClean="0">
                <a:solidFill>
                  <a:srgbClr val="FF0000"/>
                </a:solidFill>
              </a:rPr>
              <a:t> aided drawing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0" grpId="0"/>
      <p:bldP spid="32" grpId="0"/>
      <p:bldP spid="34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227</Words>
  <Application>Microsoft Office PowerPoint</Application>
  <PresentationFormat>On-screen Show (4:3)</PresentationFormat>
  <Paragraphs>59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9</cp:revision>
  <dcterms:created xsi:type="dcterms:W3CDTF">2012-11-05T18:21:35Z</dcterms:created>
  <dcterms:modified xsi:type="dcterms:W3CDTF">2012-11-05T18:28:56Z</dcterms:modified>
</cp:coreProperties>
</file>