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320470"/>
            <a:ext cx="9180662" cy="5916842"/>
            <a:chOff x="0" y="320470"/>
            <a:chExt cx="9180662" cy="5916842"/>
          </a:xfrm>
        </p:grpSpPr>
        <p:pic>
          <p:nvPicPr>
            <p:cNvPr id="4" name="Picture 3" descr="Pages from SC_Graphic-Communication_all_2007_Page_1.jpg"/>
            <p:cNvPicPr>
              <a:picLocks noChangeAspect="1"/>
            </p:cNvPicPr>
            <p:nvPr/>
          </p:nvPicPr>
          <p:blipFill>
            <a:blip r:embed="rId2" cstate="print"/>
            <a:srcRect l="5113" t="17266" r="5901" b="16578"/>
            <a:stretch>
              <a:fillRect/>
            </a:stretch>
          </p:blipFill>
          <p:spPr>
            <a:xfrm>
              <a:off x="0" y="1412776"/>
              <a:ext cx="9180662" cy="4824536"/>
            </a:xfrm>
            <a:prstGeom prst="rect">
              <a:avLst/>
            </a:prstGeom>
          </p:spPr>
        </p:pic>
        <p:pic>
          <p:nvPicPr>
            <p:cNvPr id="6" name="Picture 5" descr="Pages from SC_Graphic-Communication_all_2007_Page_1.jpg"/>
            <p:cNvPicPr>
              <a:picLocks noChangeAspect="1"/>
            </p:cNvPicPr>
            <p:nvPr/>
          </p:nvPicPr>
          <p:blipFill>
            <a:blip r:embed="rId2" cstate="print"/>
            <a:srcRect l="5113" t="981" r="52742" b="89859"/>
            <a:stretch>
              <a:fillRect/>
            </a:stretch>
          </p:blipFill>
          <p:spPr>
            <a:xfrm>
              <a:off x="251520" y="320470"/>
              <a:ext cx="6561811" cy="100811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47664" y="2276872"/>
              <a:ext cx="7488832" cy="288032"/>
              <a:chOff x="1547664" y="2276872"/>
              <a:chExt cx="7488832" cy="2880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47664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60032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44408" y="2276872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47664" y="3429000"/>
              <a:ext cx="7488832" cy="288032"/>
              <a:chOff x="1547664" y="2276872"/>
              <a:chExt cx="7488832" cy="2880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47664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60032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244408" y="2276872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547664" y="4653136"/>
              <a:ext cx="7488832" cy="288032"/>
              <a:chOff x="1547664" y="2276872"/>
              <a:chExt cx="7488832" cy="28803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547664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60032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244408" y="2276872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547664" y="5805264"/>
              <a:ext cx="7488832" cy="288032"/>
              <a:chOff x="1547664" y="2276872"/>
              <a:chExt cx="7488832" cy="28803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47664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60032" y="2276872"/>
                <a:ext cx="129614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244408" y="2276872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0" y="2276872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79512" y="3429000"/>
            <a:ext cx="8964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79512" y="4615312"/>
            <a:ext cx="8964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07504" y="5805264"/>
            <a:ext cx="90364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1224136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Box Array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2276872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Zoom, Scale, Magnify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3196" y="2276872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Fillet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3460552"/>
            <a:ext cx="2160240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Mirror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1880" y="3460552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3196" y="3460552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Chamfer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4640950"/>
            <a:ext cx="1224136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Rotate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80" y="4640950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Hatch/Pattern fill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3196" y="4640950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Break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512" y="5805264"/>
            <a:ext cx="1224136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1880" y="5805264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Erase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3196" y="5805264"/>
            <a:ext cx="223224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Ellipse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2007 </a:t>
            </a:r>
            <a:r>
              <a:rPr lang="en-GB" b="1" dirty="0" smtClean="0"/>
              <a:t>Q1</a:t>
            </a:r>
            <a:endParaRPr lang="en-GB" b="1" dirty="0"/>
          </a:p>
        </p:txBody>
      </p:sp>
      <p:sp>
        <p:nvSpPr>
          <p:cNvPr id="43" name="TextBox 42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2428985" y="2722017"/>
            <a:ext cx="575472" cy="1295694"/>
          </a:xfrm>
          <a:custGeom>
            <a:avLst/>
            <a:gdLst>
              <a:gd name="connsiteX0" fmla="*/ 151812 w 575472"/>
              <a:gd name="connsiteY0" fmla="*/ 0 h 1295694"/>
              <a:gd name="connsiteX1" fmla="*/ 575472 w 575472"/>
              <a:gd name="connsiteY1" fmla="*/ 236544 h 1295694"/>
              <a:gd name="connsiteX2" fmla="*/ 571942 w 575472"/>
              <a:gd name="connsiteY2" fmla="*/ 310684 h 1295694"/>
              <a:gd name="connsiteX3" fmla="*/ 511923 w 575472"/>
              <a:gd name="connsiteY3" fmla="*/ 345989 h 1295694"/>
              <a:gd name="connsiteX4" fmla="*/ 508393 w 575472"/>
              <a:gd name="connsiteY4" fmla="*/ 1020315 h 1295694"/>
              <a:gd name="connsiteX5" fmla="*/ 28244 w 575472"/>
              <a:gd name="connsiteY5" fmla="*/ 1295694 h 1295694"/>
              <a:gd name="connsiteX6" fmla="*/ 0 w 575472"/>
              <a:gd name="connsiteY6" fmla="*/ 1278042 h 1295694"/>
              <a:gd name="connsiteX7" fmla="*/ 0 w 575472"/>
              <a:gd name="connsiteY7" fmla="*/ 617838 h 1295694"/>
              <a:gd name="connsiteX8" fmla="*/ 63549 w 575472"/>
              <a:gd name="connsiteY8" fmla="*/ 384825 h 1295694"/>
              <a:gd name="connsiteX9" fmla="*/ 60019 w 575472"/>
              <a:gd name="connsiteY9" fmla="*/ 374233 h 1295694"/>
              <a:gd name="connsiteX10" fmla="*/ 60019 w 575472"/>
              <a:gd name="connsiteY10" fmla="*/ 77671 h 1295694"/>
              <a:gd name="connsiteX11" fmla="*/ 123568 w 575472"/>
              <a:gd name="connsiteY11" fmla="*/ 56488 h 1295694"/>
              <a:gd name="connsiteX12" fmla="*/ 151812 w 575472"/>
              <a:gd name="connsiteY12" fmla="*/ 0 h 12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72" h="1295694">
                <a:moveTo>
                  <a:pt x="151812" y="0"/>
                </a:moveTo>
                <a:lnTo>
                  <a:pt x="575472" y="236544"/>
                </a:lnTo>
                <a:lnTo>
                  <a:pt x="571942" y="310684"/>
                </a:lnTo>
                <a:lnTo>
                  <a:pt x="511923" y="345989"/>
                </a:lnTo>
                <a:cubicBezTo>
                  <a:pt x="510746" y="570764"/>
                  <a:pt x="509570" y="795540"/>
                  <a:pt x="508393" y="1020315"/>
                </a:cubicBezTo>
                <a:lnTo>
                  <a:pt x="28244" y="1295694"/>
                </a:lnTo>
                <a:lnTo>
                  <a:pt x="0" y="1278042"/>
                </a:lnTo>
                <a:lnTo>
                  <a:pt x="0" y="617838"/>
                </a:lnTo>
                <a:lnTo>
                  <a:pt x="63549" y="384825"/>
                </a:lnTo>
                <a:lnTo>
                  <a:pt x="60019" y="374233"/>
                </a:lnTo>
                <a:lnTo>
                  <a:pt x="60019" y="77671"/>
                </a:lnTo>
                <a:lnTo>
                  <a:pt x="123568" y="56488"/>
                </a:lnTo>
                <a:lnTo>
                  <a:pt x="15181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3248108" y="1272209"/>
            <a:ext cx="584421" cy="1300038"/>
          </a:xfrm>
          <a:custGeom>
            <a:avLst/>
            <a:gdLst>
              <a:gd name="connsiteX0" fmla="*/ 63610 w 584421"/>
              <a:gd name="connsiteY0" fmla="*/ 266368 h 1300038"/>
              <a:gd name="connsiteX1" fmla="*/ 556591 w 584421"/>
              <a:gd name="connsiteY1" fmla="*/ 0 h 1300038"/>
              <a:gd name="connsiteX2" fmla="*/ 576469 w 584421"/>
              <a:gd name="connsiteY2" fmla="*/ 15902 h 1300038"/>
              <a:gd name="connsiteX3" fmla="*/ 584421 w 584421"/>
              <a:gd name="connsiteY3" fmla="*/ 699714 h 1300038"/>
              <a:gd name="connsiteX4" fmla="*/ 508883 w 584421"/>
              <a:gd name="connsiteY4" fmla="*/ 898497 h 1300038"/>
              <a:gd name="connsiteX5" fmla="*/ 512859 w 584421"/>
              <a:gd name="connsiteY5" fmla="*/ 910424 h 1300038"/>
              <a:gd name="connsiteX6" fmla="*/ 520810 w 584421"/>
              <a:gd name="connsiteY6" fmla="*/ 926327 h 1300038"/>
              <a:gd name="connsiteX7" fmla="*/ 524786 w 584421"/>
              <a:gd name="connsiteY7" fmla="*/ 1212574 h 1300038"/>
              <a:gd name="connsiteX8" fmla="*/ 449249 w 584421"/>
              <a:gd name="connsiteY8" fmla="*/ 1244379 h 1300038"/>
              <a:gd name="connsiteX9" fmla="*/ 457200 w 584421"/>
              <a:gd name="connsiteY9" fmla="*/ 1296062 h 1300038"/>
              <a:gd name="connsiteX10" fmla="*/ 421419 w 584421"/>
              <a:gd name="connsiteY10" fmla="*/ 1300038 h 1300038"/>
              <a:gd name="connsiteX11" fmla="*/ 0 w 584421"/>
              <a:gd name="connsiteY11" fmla="*/ 1069450 h 1300038"/>
              <a:gd name="connsiteX12" fmla="*/ 0 w 584421"/>
              <a:gd name="connsiteY12" fmla="*/ 989937 h 1300038"/>
              <a:gd name="connsiteX13" fmla="*/ 71562 w 584421"/>
              <a:gd name="connsiteY13" fmla="*/ 962108 h 1300038"/>
              <a:gd name="connsiteX14" fmla="*/ 63610 w 584421"/>
              <a:gd name="connsiteY14" fmla="*/ 266368 h 1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4421" h="1300038">
                <a:moveTo>
                  <a:pt x="63610" y="266368"/>
                </a:moveTo>
                <a:lnTo>
                  <a:pt x="556591" y="0"/>
                </a:lnTo>
                <a:lnTo>
                  <a:pt x="576469" y="15902"/>
                </a:lnTo>
                <a:cubicBezTo>
                  <a:pt x="579120" y="243839"/>
                  <a:pt x="581770" y="471777"/>
                  <a:pt x="584421" y="699714"/>
                </a:cubicBezTo>
                <a:lnTo>
                  <a:pt x="508883" y="898497"/>
                </a:lnTo>
                <a:lnTo>
                  <a:pt x="512859" y="910424"/>
                </a:lnTo>
                <a:lnTo>
                  <a:pt x="520810" y="926327"/>
                </a:lnTo>
                <a:cubicBezTo>
                  <a:pt x="522135" y="1021743"/>
                  <a:pt x="523461" y="1117158"/>
                  <a:pt x="524786" y="1212574"/>
                </a:cubicBezTo>
                <a:lnTo>
                  <a:pt x="449249" y="1244379"/>
                </a:lnTo>
                <a:lnTo>
                  <a:pt x="457200" y="1296062"/>
                </a:lnTo>
                <a:lnTo>
                  <a:pt x="421419" y="1300038"/>
                </a:lnTo>
                <a:lnTo>
                  <a:pt x="0" y="1069450"/>
                </a:lnTo>
                <a:lnTo>
                  <a:pt x="0" y="989937"/>
                </a:lnTo>
                <a:lnTo>
                  <a:pt x="71562" y="962108"/>
                </a:lnTo>
                <a:cubicBezTo>
                  <a:pt x="70237" y="730195"/>
                  <a:pt x="68911" y="498281"/>
                  <a:pt x="63610" y="26636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 descr="Pages from SC_Graphic-Communication_all_2007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6" t="5437" r="54046" b="22148"/>
          <a:stretch>
            <a:fillRect/>
          </a:stretch>
        </p:blipFill>
        <p:spPr>
          <a:xfrm>
            <a:off x="251520" y="548680"/>
            <a:ext cx="4977705" cy="61206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2007 </a:t>
            </a:r>
            <a:r>
              <a:rPr lang="en-GB" b="1" dirty="0" smtClean="0"/>
              <a:t>Q2</a:t>
            </a:r>
            <a:endParaRPr lang="en-GB" b="1" dirty="0"/>
          </a:p>
        </p:txBody>
      </p:sp>
      <p:pic>
        <p:nvPicPr>
          <p:cNvPr id="44" name="Picture 43" descr="Pages from SC_Graphic-Communication_all_2007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37" t="5437" r="5901" b="57559"/>
          <a:stretch>
            <a:fillRect/>
          </a:stretch>
        </p:blipFill>
        <p:spPr>
          <a:xfrm>
            <a:off x="4932040" y="548679"/>
            <a:ext cx="4211960" cy="274316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43607" y="4437112"/>
            <a:ext cx="1402709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Three (3)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1880" y="4437112"/>
            <a:ext cx="1507632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Five (5)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3825" y="5608687"/>
            <a:ext cx="6219825" cy="76944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         Internal details of an object are shown more clearly than they would be if drawn as hidden detail. To see the inside of an object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7754" y="5027662"/>
            <a:ext cx="288034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Exploded isometric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781800" y="666750"/>
            <a:ext cx="628650" cy="1809750"/>
            <a:chOff x="6781800" y="666750"/>
            <a:chExt cx="628650" cy="180975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6781800" y="666750"/>
              <a:ext cx="6286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781800" y="2466975"/>
              <a:ext cx="6286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6886575" y="676275"/>
              <a:ext cx="0" cy="180022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 rot="16200000">
            <a:off x="5905501" y="141297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70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924800" y="733425"/>
            <a:ext cx="563607" cy="285750"/>
            <a:chOff x="7924800" y="733425"/>
            <a:chExt cx="563607" cy="285750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7924800" y="733425"/>
              <a:ext cx="400051" cy="28575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326482" y="733425"/>
              <a:ext cx="1619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8264434" y="467358"/>
            <a:ext cx="606697" cy="307777"/>
            <a:chOff x="8467634" y="568960"/>
            <a:chExt cx="606697" cy="307777"/>
          </a:xfrm>
        </p:grpSpPr>
        <p:sp>
          <p:nvSpPr>
            <p:cNvPr id="69" name="TextBox 68"/>
            <p:cNvSpPr txBox="1"/>
            <p:nvPr/>
          </p:nvSpPr>
          <p:spPr>
            <a:xfrm>
              <a:off x="8467634" y="568960"/>
              <a:ext cx="606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FF0000"/>
                  </a:solidFill>
                </a:rPr>
                <a:t>Ο</a:t>
              </a:r>
              <a:r>
                <a:rPr lang="en-GB" sz="1400" dirty="0" smtClean="0">
                  <a:solidFill>
                    <a:srgbClr val="FF0000"/>
                  </a:solidFill>
                </a:rPr>
                <a:t>20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8572137" y="638629"/>
              <a:ext cx="95794" cy="165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7019365" y="2760084"/>
            <a:ext cx="1823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• dimension line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• arrow heads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• leader line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• text in correct position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24" name="Picture 23" descr="Pages from SC_Graphic-Communication_all_2007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20" t="44908" r="15985" b="12122"/>
          <a:stretch>
            <a:fillRect/>
          </a:stretch>
        </p:blipFill>
        <p:spPr>
          <a:xfrm>
            <a:off x="6583680" y="3570135"/>
            <a:ext cx="2138901" cy="3185430"/>
          </a:xfrm>
          <a:prstGeom prst="rect">
            <a:avLst/>
          </a:prstGeom>
        </p:spPr>
      </p:pic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5" grpId="0"/>
      <p:bldP spid="46" grpId="0"/>
      <p:bldP spid="52" grpId="0"/>
      <p:bldP spid="53" grpId="0"/>
      <p:bldP spid="60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lot-it.co.uk/images/autosketch_larg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990229" y="505609"/>
            <a:ext cx="2153771" cy="2153771"/>
          </a:xfrm>
          <a:prstGeom prst="rect">
            <a:avLst/>
          </a:prstGeom>
          <a:noFill/>
        </p:spPr>
      </p:pic>
      <p:pic>
        <p:nvPicPr>
          <p:cNvPr id="18" name="Picture 17" descr="Pages from SC_Graphic-Communication_all_2007_Page_3.jpg"/>
          <p:cNvPicPr>
            <a:picLocks noChangeAspect="1"/>
          </p:cNvPicPr>
          <p:nvPr/>
        </p:nvPicPr>
        <p:blipFill>
          <a:blip r:embed="rId3" cstate="print"/>
          <a:srcRect l="4688" t="4324" r="54479" b="13754"/>
          <a:stretch>
            <a:fillRect/>
          </a:stretch>
        </p:blipFill>
        <p:spPr>
          <a:xfrm>
            <a:off x="428625" y="476249"/>
            <a:ext cx="4358338" cy="61817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2007 </a:t>
            </a:r>
            <a:r>
              <a:rPr lang="en-GB" b="1" dirty="0" smtClean="0"/>
              <a:t>Q3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7725" y="970012"/>
            <a:ext cx="621982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New designs from existing designs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3819" y="2050237"/>
            <a:ext cx="334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Shorter lead time/ease of editing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44475" y="1340582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Use of a standard template Use of a CAD library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998" y="2641907"/>
            <a:ext cx="8149575" cy="97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 An area of a drawing that has been drawn in order that it can be viewed or turned off if not required, </a:t>
            </a:r>
            <a:r>
              <a:rPr lang="en-GB" b="1" dirty="0" err="1" smtClean="0">
                <a:solidFill>
                  <a:srgbClr val="FF0000"/>
                </a:solidFill>
              </a:rPr>
              <a:t>ie</a:t>
            </a:r>
            <a:r>
              <a:rPr lang="en-GB" b="1" dirty="0" smtClean="0">
                <a:solidFill>
                  <a:srgbClr val="FF0000"/>
                </a:solidFill>
              </a:rPr>
              <a:t> the plumbing or electrics on a building drawing could be drawn on separate layers and then be printed/viewed together or separately as required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080487" y="3900552"/>
            <a:ext cx="387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Drum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080487" y="4147976"/>
            <a:ext cx="387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Flatbed</a:t>
            </a:r>
            <a:endParaRPr lang="en-GB" dirty="0"/>
          </a:p>
        </p:txBody>
      </p:sp>
      <p:pic>
        <p:nvPicPr>
          <p:cNvPr id="1026" name="Picture 2" descr="http://media.soundonsound.com/sos/dec04/images/roland17aplotterdxy100r.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501" y="3518930"/>
            <a:ext cx="1947134" cy="1287890"/>
          </a:xfrm>
          <a:prstGeom prst="rect">
            <a:avLst/>
          </a:prstGeom>
          <a:noFill/>
        </p:spPr>
      </p:pic>
      <p:pic>
        <p:nvPicPr>
          <p:cNvPr id="1028" name="Picture 4" descr="http://tonerimagesplus.com/images/HP%20Designjet%20105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8393" y="4953000"/>
            <a:ext cx="1905000" cy="1905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57756" y="4750405"/>
            <a:ext cx="6256229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Software packages that use the same operating system so files can be imported or moved between different packages 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833061" y="5567985"/>
            <a:ext cx="613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edit/Easier to </a:t>
            </a:r>
            <a:r>
              <a:rPr lang="en-GB" b="1" dirty="0" err="1" smtClean="0">
                <a:solidFill>
                  <a:srgbClr val="FF0000"/>
                </a:solidFill>
              </a:rPr>
              <a:t>transportEasier</a:t>
            </a:r>
            <a:r>
              <a:rPr lang="en-GB" b="1" dirty="0" smtClean="0">
                <a:solidFill>
                  <a:srgbClr val="FF0000"/>
                </a:solidFill>
              </a:rPr>
              <a:t> to store/less expensive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840012" y="6041323"/>
            <a:ext cx="305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store/less expensive </a:t>
            </a:r>
            <a:endParaRPr lang="en-GB" dirty="0"/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2007 </a:t>
            </a:r>
            <a:r>
              <a:rPr lang="en-GB" b="1" dirty="0" smtClean="0"/>
              <a:t>Q3 cont.</a:t>
            </a:r>
            <a:endParaRPr lang="en-GB" b="1" dirty="0"/>
          </a:p>
        </p:txBody>
      </p:sp>
      <p:pic>
        <p:nvPicPr>
          <p:cNvPr id="17" name="Picture 16" descr="Pages from SC_Graphic-Communication_all_2007_Page_3.jpg"/>
          <p:cNvPicPr>
            <a:picLocks noChangeAspect="1"/>
          </p:cNvPicPr>
          <p:nvPr/>
        </p:nvPicPr>
        <p:blipFill>
          <a:blip r:embed="rId2" cstate="print"/>
          <a:srcRect l="53294" t="5111" r="5059" b="29656"/>
          <a:stretch>
            <a:fillRect/>
          </a:stretch>
        </p:blipFill>
        <p:spPr>
          <a:xfrm>
            <a:off x="462579" y="570155"/>
            <a:ext cx="5271247" cy="58370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54" y="5189032"/>
            <a:ext cx="1269837" cy="25433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Wire frame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415" y="5489308"/>
            <a:ext cx="288034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or Solid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perpenduum.com/wp-content/uploads/2008/01/eames_wiref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663" y="688490"/>
            <a:ext cx="1659442" cy="1904104"/>
          </a:xfrm>
          <a:prstGeom prst="rect">
            <a:avLst/>
          </a:prstGeom>
          <a:noFill/>
        </p:spPr>
      </p:pic>
      <p:pic>
        <p:nvPicPr>
          <p:cNvPr id="16390" name="Picture 6" descr="http://www.nesseth.com/explode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888" y="2731759"/>
            <a:ext cx="2980802" cy="2340192"/>
          </a:xfrm>
          <a:prstGeom prst="rect">
            <a:avLst/>
          </a:prstGeom>
          <a:noFill/>
        </p:spPr>
      </p:pic>
      <p:pic>
        <p:nvPicPr>
          <p:cNvPr id="16392" name="Picture 8" descr="http://fplreflib.findlay.co.uk/engapp/MY_Nov_2009_CADCAM_Delcam_PowerSHAPE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447" y="5066852"/>
            <a:ext cx="3175554" cy="138930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89270" y="5771814"/>
            <a:ext cx="288034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Surface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2007 </a:t>
            </a:r>
            <a:r>
              <a:rPr lang="en-GB" b="1" dirty="0" smtClean="0"/>
              <a:t>Q4.</a:t>
            </a:r>
            <a:endParaRPr lang="en-GB" b="1" dirty="0"/>
          </a:p>
        </p:txBody>
      </p:sp>
      <p:pic>
        <p:nvPicPr>
          <p:cNvPr id="11" name="Picture 10" descr="Pages from SC_Graphic-Communication_all_2007_Page_4.jpg"/>
          <p:cNvPicPr>
            <a:picLocks noChangeAspect="1"/>
          </p:cNvPicPr>
          <p:nvPr/>
        </p:nvPicPr>
        <p:blipFill>
          <a:blip r:embed="rId2" cstate="print"/>
          <a:srcRect l="3412" t="5770" r="39882" b="27656"/>
          <a:stretch>
            <a:fillRect/>
          </a:stretch>
        </p:blipFill>
        <p:spPr>
          <a:xfrm>
            <a:off x="344245" y="710003"/>
            <a:ext cx="6611112" cy="5723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1235" y="1947133"/>
            <a:ext cx="297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Associated with cleanliness/Goes with any colour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1" y="2431228"/>
            <a:ext cx="101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Blue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8965" y="2764713"/>
            <a:ext cx="29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Associated with the environment/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associated with safety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548" y="3151991"/>
            <a:ext cx="10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Yellow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Orange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965" y="3571538"/>
            <a:ext cx="401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Holds great power of attraction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Excitement/speed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2621" y="3980328"/>
            <a:ext cx="186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Green/Yellow-green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Yellow-orange/Orange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064" y="4023360"/>
            <a:ext cx="1097280" cy="3980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592131" y="4862457"/>
            <a:ext cx="410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Blue-green or 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2131" y="5454127"/>
            <a:ext cx="493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Red/Red-orange/Orange/Yellow-orange/Yellow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764" y="6050968"/>
            <a:ext cx="410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Visual excitement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71708" y="4518212"/>
            <a:ext cx="796066" cy="2022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 descr="http://www.suzannecooper.com/classroom/images/color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661" y="4690335"/>
            <a:ext cx="2336503" cy="2167665"/>
          </a:xfrm>
          <a:prstGeom prst="rect">
            <a:avLst/>
          </a:prstGeom>
          <a:noFill/>
        </p:spPr>
      </p:pic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272</Words>
  <Application>Microsoft Office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5</cp:revision>
  <dcterms:created xsi:type="dcterms:W3CDTF">2012-11-05T18:21:35Z</dcterms:created>
  <dcterms:modified xsi:type="dcterms:W3CDTF">2012-11-05T18:26:13Z</dcterms:modified>
</cp:coreProperties>
</file>