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241D-CC26-4197-862A-E20B96C37EC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56E8-C949-4496-B5CC-976CF048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4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241D-CC26-4197-862A-E20B96C37EC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56E8-C949-4496-B5CC-976CF048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39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241D-CC26-4197-862A-E20B96C37EC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56E8-C949-4496-B5CC-976CF048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7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241D-CC26-4197-862A-E20B96C37EC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56E8-C949-4496-B5CC-976CF048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2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241D-CC26-4197-862A-E20B96C37EC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56E8-C949-4496-B5CC-976CF048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96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241D-CC26-4197-862A-E20B96C37EC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56E8-C949-4496-B5CC-976CF048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40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241D-CC26-4197-862A-E20B96C37EC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56E8-C949-4496-B5CC-976CF048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72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241D-CC26-4197-862A-E20B96C37EC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56E8-C949-4496-B5CC-976CF048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9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241D-CC26-4197-862A-E20B96C37EC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56E8-C949-4496-B5CC-976CF048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8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241D-CC26-4197-862A-E20B96C37EC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56E8-C949-4496-B5CC-976CF048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03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241D-CC26-4197-862A-E20B96C37EC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56E8-C949-4496-B5CC-976CF048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1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7241D-CC26-4197-862A-E20B96C37EC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E56E8-C949-4496-B5CC-976CF048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50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gif"/><Relationship Id="rId10" Type="http://schemas.openxmlformats.org/officeDocument/2006/relationships/image" Target="../media/image18.jpeg"/><Relationship Id="rId4" Type="http://schemas.openxmlformats.org/officeDocument/2006/relationships/image" Target="../media/image12.gif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2003 </a:t>
            </a:r>
            <a:r>
              <a:rPr lang="en-GB" b="1" dirty="0" smtClean="0"/>
              <a:t>Q1</a:t>
            </a:r>
            <a:endParaRPr lang="en-GB" b="1" dirty="0"/>
          </a:p>
        </p:txBody>
      </p:sp>
      <p:pic>
        <p:nvPicPr>
          <p:cNvPr id="44" name="Picture 43" descr="KI 2003 Graph SG C_Page_1.jpg"/>
          <p:cNvPicPr>
            <a:picLocks noChangeAspect="1"/>
          </p:cNvPicPr>
          <p:nvPr/>
        </p:nvPicPr>
        <p:blipFill>
          <a:blip r:embed="rId2" cstate="print"/>
          <a:srcRect l="55208" t="7031" r="7292" b="25677"/>
          <a:stretch>
            <a:fillRect/>
          </a:stretch>
        </p:blipFill>
        <p:spPr>
          <a:xfrm>
            <a:off x="247650" y="514349"/>
            <a:ext cx="4338888" cy="54959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771775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37"/>
          <a:stretch>
            <a:fillRect/>
          </a:stretch>
        </p:blipFill>
        <p:spPr bwMode="auto">
          <a:xfrm>
            <a:off x="5334000" y="2781301"/>
            <a:ext cx="3810000" cy="229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1627312" y="1362472"/>
            <a:ext cx="399243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Visual excitement, Attractive to children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36836" y="1924447"/>
            <a:ext cx="4678239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Sophisticated, Expensive, High tech, Modern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46336" y="2762647"/>
            <a:ext cx="2554163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Blue or Brown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27286" y="3296047"/>
            <a:ext cx="3792413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Yellow/Yellow-orange/red-orange/red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46336" y="3867547"/>
            <a:ext cx="3887663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Green/Blue-green/blue-violet/violet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55812" y="4429522"/>
            <a:ext cx="368763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To give depth to the graphic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46287" y="5115322"/>
            <a:ext cx="343998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To give the product prominence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89162" y="5696347"/>
            <a:ext cx="159213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Warm colours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08461" y="5667772"/>
            <a:ext cx="2001713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Cool colours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 b="7143"/>
          <a:stretch>
            <a:fillRect/>
          </a:stretch>
        </p:blipFill>
        <p:spPr bwMode="auto">
          <a:xfrm>
            <a:off x="5343525" y="2790825"/>
            <a:ext cx="3800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3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2003 </a:t>
            </a:r>
            <a:r>
              <a:rPr lang="en-GB" b="1" dirty="0" smtClean="0"/>
              <a:t>Q2</a:t>
            </a:r>
            <a:endParaRPr lang="en-GB" b="1" dirty="0"/>
          </a:p>
        </p:txBody>
      </p:sp>
      <p:pic>
        <p:nvPicPr>
          <p:cNvPr id="17" name="Picture 16" descr="KI 2003 Graph SG C_Page_2.jpg"/>
          <p:cNvPicPr>
            <a:picLocks noChangeAspect="1"/>
          </p:cNvPicPr>
          <p:nvPr/>
        </p:nvPicPr>
        <p:blipFill>
          <a:blip r:embed="rId2" cstate="print"/>
          <a:srcRect l="56042" t="6319" r="6354" b="7500"/>
          <a:stretch>
            <a:fillRect/>
          </a:stretch>
        </p:blipFill>
        <p:spPr>
          <a:xfrm>
            <a:off x="295275" y="561975"/>
            <a:ext cx="3785910" cy="6124575"/>
          </a:xfrm>
          <a:prstGeom prst="rect">
            <a:avLst/>
          </a:prstGeom>
        </p:spPr>
      </p:pic>
      <p:pic>
        <p:nvPicPr>
          <p:cNvPr id="18" name="Picture 17" descr="KI 2003 Graph SG C_Page_2.jpg"/>
          <p:cNvPicPr>
            <a:picLocks noChangeAspect="1"/>
          </p:cNvPicPr>
          <p:nvPr/>
        </p:nvPicPr>
        <p:blipFill>
          <a:blip r:embed="rId3" cstate="print"/>
          <a:srcRect l="2604" t="14288" r="52708" b="7795"/>
          <a:stretch>
            <a:fillRect/>
          </a:stretch>
        </p:blipFill>
        <p:spPr>
          <a:xfrm>
            <a:off x="4781550" y="552450"/>
            <a:ext cx="3400425" cy="41851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22512" y="1048147"/>
            <a:ext cx="2630363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Section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2512" y="1295797"/>
            <a:ext cx="2630363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Planometric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22512" y="1543447"/>
            <a:ext cx="2630363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True Shape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2512" y="1781572"/>
            <a:ext cx="2630363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Development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3361" y="2486422"/>
            <a:ext cx="3906713" cy="76944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To see detail of the inside of an object  without hidden edges making it difficult to interpret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361" y="3457972"/>
            <a:ext cx="3906713" cy="51296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To show a client the interior of a room based on the given plan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986" y="4439047"/>
            <a:ext cx="3906713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         Drawn half size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986" y="5286772"/>
            <a:ext cx="3906713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         Easier to understand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65361" y="6144022"/>
            <a:ext cx="3906713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Laser printer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65361" y="6382147"/>
            <a:ext cx="3906713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Flat bed plotter or Drum plotter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www.revolutiontransfers.co.uk/prodimages/fc2250-do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0872" y="5305425"/>
            <a:ext cx="1945803" cy="1552575"/>
          </a:xfrm>
          <a:prstGeom prst="rect">
            <a:avLst/>
          </a:prstGeom>
          <a:noFill/>
        </p:spPr>
      </p:pic>
      <p:pic>
        <p:nvPicPr>
          <p:cNvPr id="4" name="Picture 4" descr="http://tonerimagesplus.com/images/HP%20Designjet%201050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3025" y="5464175"/>
            <a:ext cx="1393825" cy="1393825"/>
          </a:xfrm>
          <a:prstGeom prst="rect">
            <a:avLst/>
          </a:prstGeom>
          <a:noFill/>
        </p:spPr>
      </p:pic>
      <p:pic>
        <p:nvPicPr>
          <p:cNvPr id="1030" name="Picture 6" descr="http://www.oyyy.co.uk/prodimages/HL-5350DN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3425" y="5418737"/>
            <a:ext cx="1231900" cy="1245588"/>
          </a:xfrm>
          <a:prstGeom prst="rect">
            <a:avLst/>
          </a:prstGeom>
          <a:noFill/>
        </p:spPr>
      </p:pic>
      <p:sp>
        <p:nvSpPr>
          <p:cNvPr id="30" name="TextBox 29">
            <a:hlinkClick r:id="rId7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5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63095" y="779482"/>
            <a:ext cx="1980079" cy="1253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2003 </a:t>
            </a:r>
            <a:r>
              <a:rPr lang="en-GB" b="1" dirty="0" smtClean="0"/>
              <a:t>Q3</a:t>
            </a:r>
            <a:endParaRPr lang="en-GB" b="1" dirty="0"/>
          </a:p>
        </p:txBody>
      </p:sp>
      <p:pic>
        <p:nvPicPr>
          <p:cNvPr id="30" name="Picture 29" descr="KI 2003 Graph SG C_Page_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312" t="6910" r="6771" b="5729"/>
          <a:stretch>
            <a:fillRect/>
          </a:stretch>
        </p:blipFill>
        <p:spPr>
          <a:xfrm>
            <a:off x="276225" y="561975"/>
            <a:ext cx="3733800" cy="6072554"/>
          </a:xfrm>
          <a:prstGeom prst="rect">
            <a:avLst/>
          </a:prstGeom>
        </p:spPr>
      </p:pic>
      <p:pic>
        <p:nvPicPr>
          <p:cNvPr id="31" name="Picture 30" descr="KI 2003 Graph SG C_Page_3.jpg"/>
          <p:cNvPicPr>
            <a:picLocks noChangeAspect="1"/>
          </p:cNvPicPr>
          <p:nvPr/>
        </p:nvPicPr>
        <p:blipFill>
          <a:blip r:embed="rId3" cstate="print"/>
          <a:srcRect l="4792" t="11632" r="50833" b="47491"/>
          <a:stretch>
            <a:fillRect/>
          </a:stretch>
        </p:blipFill>
        <p:spPr>
          <a:xfrm>
            <a:off x="6067803" y="542926"/>
            <a:ext cx="3076197" cy="20002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74836" y="1029097"/>
            <a:ext cx="4783013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Drawings are more accurate, Easier to Edit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4837" y="1257697"/>
            <a:ext cx="399243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Standardised drawings, Use of libraries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4837" y="1505347"/>
            <a:ext cx="399243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Ability to E-</a:t>
            </a:r>
            <a:r>
              <a:rPr lang="en-GB" b="1" dirty="0" err="1" smtClean="0">
                <a:solidFill>
                  <a:srgbClr val="FF0000"/>
                </a:solidFill>
              </a:rPr>
              <a:t>Mail,reduction</a:t>
            </a:r>
            <a:r>
              <a:rPr lang="en-GB" b="1" dirty="0" smtClean="0">
                <a:solidFill>
                  <a:srgbClr val="FF0000"/>
                </a:solidFill>
              </a:rPr>
              <a:t> in lead time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4837" y="2105422"/>
            <a:ext cx="481158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Lost work if computer crashes, Viruses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4837" y="2324497"/>
            <a:ext cx="399243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Work can be stolen or hacked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4836" y="2810272"/>
            <a:ext cx="6097464" cy="46487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A database of commonly used parts</a:t>
            </a:r>
          </a:p>
          <a:p>
            <a:pPr>
              <a:lnSpc>
                <a:spcPts val="18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stored in the computer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9611" y="3286522"/>
            <a:ext cx="4821113" cy="51296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Drawing different aspects of a drawing on different layers that can be turned on or off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4837" y="4115197"/>
            <a:ext cx="399243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Scanner (hand or flatbed)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4837" y="4353322"/>
            <a:ext cx="399243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Digitiser, Digital camera, Graphics tablet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4837" y="4820047"/>
            <a:ext cx="399243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Easier to edit, Easier to store, Accurate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4837" y="5067697"/>
            <a:ext cx="399243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Faster to produce, Can be emailed.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57274" y="5629672"/>
            <a:ext cx="3648075" cy="51296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Interactive software that simulates real life.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8187" y="6115447"/>
            <a:ext cx="399243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Flight simulator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819650" y="5000625"/>
            <a:ext cx="4162424" cy="1574602"/>
            <a:chOff x="4819650" y="5000625"/>
            <a:chExt cx="4162424" cy="1574602"/>
          </a:xfrm>
        </p:grpSpPr>
        <p:grpSp>
          <p:nvGrpSpPr>
            <p:cNvPr id="49" name="Group 48"/>
            <p:cNvGrpSpPr/>
            <p:nvPr/>
          </p:nvGrpSpPr>
          <p:grpSpPr>
            <a:xfrm>
              <a:off x="4819650" y="5124451"/>
              <a:ext cx="1523999" cy="1375262"/>
              <a:chOff x="6248399" y="3153982"/>
              <a:chExt cx="1876425" cy="1821703"/>
            </a:xfrm>
          </p:grpSpPr>
          <p:pic>
            <p:nvPicPr>
              <p:cNvPr id="1026" name="Picture 2" descr="http://stozzi1.files.wordpress.com/2009/01/stop-animated-gif-movies.gif?w=450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48399" y="3153982"/>
                <a:ext cx="1876425" cy="1576198"/>
              </a:xfrm>
              <a:prstGeom prst="rect">
                <a:avLst/>
              </a:prstGeom>
              <a:noFill/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6372225" y="4629150"/>
                <a:ext cx="1609725" cy="346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 smtClean="0"/>
                  <a:t>Animation</a:t>
                </a:r>
                <a:endParaRPr lang="en-GB" sz="1100" b="1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305550" y="5000625"/>
              <a:ext cx="2676524" cy="1574602"/>
              <a:chOff x="5418260" y="4981574"/>
              <a:chExt cx="3449514" cy="1784153"/>
            </a:xfrm>
          </p:grpSpPr>
          <p:pic>
            <p:nvPicPr>
              <p:cNvPr id="1028" name="Picture 4" descr="http://www.futureairlinepilot.com/simulator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18260" y="4981574"/>
                <a:ext cx="1323812" cy="1533525"/>
              </a:xfrm>
              <a:prstGeom prst="rect">
                <a:avLst/>
              </a:prstGeom>
              <a:noFill/>
            </p:spPr>
          </p:pic>
          <p:pic>
            <p:nvPicPr>
              <p:cNvPr id="2" name="Picture 6" descr="http://flightsimulatorgamesx.com/wp-content/uploads/2011/04/732943593-300x225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15149" y="4983956"/>
                <a:ext cx="1952625" cy="1464469"/>
              </a:xfrm>
              <a:prstGeom prst="rect">
                <a:avLst/>
              </a:prstGeom>
              <a:noFill/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6362700" y="6457950"/>
                <a:ext cx="16097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 smtClean="0"/>
                  <a:t>Flight simulator</a:t>
                </a:r>
                <a:endParaRPr lang="en-GB" sz="1100" b="1" dirty="0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5889624" y="2543175"/>
            <a:ext cx="3111501" cy="1409699"/>
            <a:chOff x="5889624" y="2543175"/>
            <a:chExt cx="3111501" cy="1409699"/>
          </a:xfrm>
        </p:grpSpPr>
        <p:pic>
          <p:nvPicPr>
            <p:cNvPr id="28676" name="Picture 4" descr="http://lateforlunch.co.uk/blogs/lukasgoda/files/2010/03/Epson-Perfection-4990-Photo-Flatbed-Scanner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89624" y="2628899"/>
              <a:ext cx="1323975" cy="1323975"/>
            </a:xfrm>
            <a:prstGeom prst="rect">
              <a:avLst/>
            </a:prstGeom>
            <a:noFill/>
          </p:spPr>
        </p:pic>
        <p:pic>
          <p:nvPicPr>
            <p:cNvPr id="28678" name="Picture 6" descr="http://www.ecoolgadgets.com/wp-content/uploads/2011/02/Portable-cordless-handheld-scanner1.jpg"/>
            <p:cNvPicPr>
              <a:picLocks noChangeAspect="1" noChangeArrowheads="1"/>
            </p:cNvPicPr>
            <p:nvPr/>
          </p:nvPicPr>
          <p:blipFill>
            <a:blip r:embed="rId8" cstate="print"/>
            <a:srcRect t="2007"/>
            <a:stretch>
              <a:fillRect/>
            </a:stretch>
          </p:blipFill>
          <p:spPr bwMode="auto">
            <a:xfrm>
              <a:off x="7401533" y="2543175"/>
              <a:ext cx="1599592" cy="1395413"/>
            </a:xfrm>
            <a:prstGeom prst="rect">
              <a:avLst/>
            </a:prstGeom>
            <a:noFill/>
          </p:spPr>
        </p:pic>
      </p:grpSp>
      <p:grpSp>
        <p:nvGrpSpPr>
          <p:cNvPr id="51" name="Group 50"/>
          <p:cNvGrpSpPr/>
          <p:nvPr/>
        </p:nvGrpSpPr>
        <p:grpSpPr>
          <a:xfrm>
            <a:off x="5137150" y="3962400"/>
            <a:ext cx="3771900" cy="990600"/>
            <a:chOff x="5137150" y="3962400"/>
            <a:chExt cx="3771900" cy="990600"/>
          </a:xfrm>
        </p:grpSpPr>
        <p:pic>
          <p:nvPicPr>
            <p:cNvPr id="28682" name="Picture 10" descr="http://www.dsdimages.co.uk/Images/11/Small/l_02554441.jpg"/>
            <p:cNvPicPr>
              <a:picLocks noChangeAspect="1" noChangeArrowheads="1"/>
            </p:cNvPicPr>
            <p:nvPr/>
          </p:nvPicPr>
          <p:blipFill>
            <a:blip r:embed="rId9" cstate="print"/>
            <a:srcRect t="12155" b="9649"/>
            <a:stretch>
              <a:fillRect/>
            </a:stretch>
          </p:blipFill>
          <p:spPr bwMode="auto">
            <a:xfrm>
              <a:off x="7480300" y="3962400"/>
              <a:ext cx="1428750" cy="990600"/>
            </a:xfrm>
            <a:prstGeom prst="rect">
              <a:avLst/>
            </a:prstGeom>
            <a:noFill/>
          </p:spPr>
        </p:pic>
        <p:pic>
          <p:nvPicPr>
            <p:cNvPr id="28680" name="Picture 8" descr="http://i00.i.aliimg.com/photo/v0/467672812/apparel_cad_digitizer.summ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37150" y="4068762"/>
              <a:ext cx="952500" cy="819151"/>
            </a:xfrm>
            <a:prstGeom prst="rect">
              <a:avLst/>
            </a:prstGeom>
            <a:noFill/>
          </p:spPr>
        </p:pic>
        <p:pic>
          <p:nvPicPr>
            <p:cNvPr id="28684" name="Picture 12" descr="http://gadgetspy.co.uk/wp-content/uploads/2011/07/panasonic-tz10-camera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32525" y="4038600"/>
              <a:ext cx="1157304" cy="847725"/>
            </a:xfrm>
            <a:prstGeom prst="rect">
              <a:avLst/>
            </a:prstGeom>
            <a:noFill/>
          </p:spPr>
        </p:pic>
      </p:grpSp>
      <p:sp>
        <p:nvSpPr>
          <p:cNvPr id="45" name="TextBox 44">
            <a:hlinkClick r:id="rId12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9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220</Words>
  <Application>Microsoft Office PowerPoint</Application>
  <PresentationFormat>On-screen Show (4:3)</PresentationFormat>
  <Paragraphs>44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2003-2005</dc:title>
  <dc:creator>Jacquie</dc:creator>
  <cp:lastModifiedBy>Jacquie</cp:lastModifiedBy>
  <cp:revision>3</cp:revision>
  <dcterms:created xsi:type="dcterms:W3CDTF">2012-11-05T18:07:39Z</dcterms:created>
  <dcterms:modified xsi:type="dcterms:W3CDTF">2012-11-05T18:17:11Z</dcterms:modified>
</cp:coreProperties>
</file>